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4" r:id="rId5"/>
    <p:sldMasterId id="2147483859" r:id="rId6"/>
    <p:sldMasterId id="2147483931" r:id="rId7"/>
    <p:sldMasterId id="2147483933" r:id="rId8"/>
    <p:sldMasterId id="2147483952" r:id="rId9"/>
  </p:sldMasterIdLst>
  <p:notesMasterIdLst>
    <p:notesMasterId r:id="rId23"/>
  </p:notesMasterIdLst>
  <p:sldIdLst>
    <p:sldId id="2147376361" r:id="rId10"/>
    <p:sldId id="2147376610" r:id="rId11"/>
    <p:sldId id="2147376596" r:id="rId12"/>
    <p:sldId id="2147376378" r:id="rId13"/>
    <p:sldId id="2147376611" r:id="rId14"/>
    <p:sldId id="2147376376" r:id="rId15"/>
    <p:sldId id="2147376377" r:id="rId16"/>
    <p:sldId id="2147376612" r:id="rId17"/>
    <p:sldId id="2147376592" r:id="rId18"/>
    <p:sldId id="2147376371" r:id="rId19"/>
    <p:sldId id="2147376372" r:id="rId20"/>
    <p:sldId id="2147376373" r:id="rId21"/>
    <p:sldId id="2147376381" r:id="rId2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ardsectie" id="{6AB969EB-C625-48E8-BF31-4379E3446355}">
          <p14:sldIdLst>
            <p14:sldId id="2147376361"/>
            <p14:sldId id="2147376610"/>
            <p14:sldId id="2147376596"/>
            <p14:sldId id="2147376378"/>
            <p14:sldId id="2147376611"/>
            <p14:sldId id="2147376376"/>
            <p14:sldId id="2147376377"/>
            <p14:sldId id="2147376612"/>
            <p14:sldId id="2147376592"/>
            <p14:sldId id="2147376371"/>
            <p14:sldId id="2147376372"/>
            <p14:sldId id="2147376373"/>
            <p14:sldId id="2147376381"/>
          </p14:sldIdLst>
        </p14:section>
        <p14:section name="Titelbladen" id="{DEA502F0-EA94-42BE-BA34-CF2DDB24790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3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6FC40B-3915-41E5-B2B3-F6EFA3603D97}" v="5" dt="2025-10-20T09:38:42.9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1293"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2.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leur van Tellingen" userId="202c7349-a127-437b-8d2e-48fb212926e7" providerId="ADAL" clId="{49393E82-56D0-4B19-88B7-A5E92E14ED46}"/>
    <pc:docChg chg="custSel addSld delSld modSld modSection">
      <pc:chgData name="Fleur van Tellingen" userId="202c7349-a127-437b-8d2e-48fb212926e7" providerId="ADAL" clId="{49393E82-56D0-4B19-88B7-A5E92E14ED46}" dt="2025-10-20T09:39:54.448" v="68" actId="14100"/>
      <pc:docMkLst>
        <pc:docMk/>
      </pc:docMkLst>
      <pc:sldChg chg="del">
        <pc:chgData name="Fleur van Tellingen" userId="202c7349-a127-437b-8d2e-48fb212926e7" providerId="ADAL" clId="{49393E82-56D0-4B19-88B7-A5E92E14ED46}" dt="2025-10-20T09:22:05.677" v="12" actId="47"/>
        <pc:sldMkLst>
          <pc:docMk/>
          <pc:sldMk cId="3573806561" sldId="257"/>
        </pc:sldMkLst>
      </pc:sldChg>
      <pc:sldChg chg="del">
        <pc:chgData name="Fleur van Tellingen" userId="202c7349-a127-437b-8d2e-48fb212926e7" providerId="ADAL" clId="{49393E82-56D0-4B19-88B7-A5E92E14ED46}" dt="2025-10-20T09:20:25.138" v="4" actId="47"/>
        <pc:sldMkLst>
          <pc:docMk/>
          <pc:sldMk cId="4255014613" sldId="1180"/>
        </pc:sldMkLst>
      </pc:sldChg>
      <pc:sldChg chg="del">
        <pc:chgData name="Fleur van Tellingen" userId="202c7349-a127-437b-8d2e-48fb212926e7" providerId="ADAL" clId="{49393E82-56D0-4B19-88B7-A5E92E14ED46}" dt="2025-10-20T09:19:28.696" v="3" actId="47"/>
        <pc:sldMkLst>
          <pc:docMk/>
          <pc:sldMk cId="3255504567" sldId="2147376366"/>
        </pc:sldMkLst>
      </pc:sldChg>
      <pc:sldChg chg="del">
        <pc:chgData name="Fleur van Tellingen" userId="202c7349-a127-437b-8d2e-48fb212926e7" providerId="ADAL" clId="{49393E82-56D0-4B19-88B7-A5E92E14ED46}" dt="2025-10-20T09:21:38.602" v="9" actId="47"/>
        <pc:sldMkLst>
          <pc:docMk/>
          <pc:sldMk cId="1829789933" sldId="2147376374"/>
        </pc:sldMkLst>
      </pc:sldChg>
      <pc:sldChg chg="del">
        <pc:chgData name="Fleur van Tellingen" userId="202c7349-a127-437b-8d2e-48fb212926e7" providerId="ADAL" clId="{49393E82-56D0-4B19-88B7-A5E92E14ED46}" dt="2025-10-20T09:21:41.076" v="10" actId="47"/>
        <pc:sldMkLst>
          <pc:docMk/>
          <pc:sldMk cId="1423068166" sldId="2147376375"/>
        </pc:sldMkLst>
      </pc:sldChg>
      <pc:sldChg chg="delSp mod">
        <pc:chgData name="Fleur van Tellingen" userId="202c7349-a127-437b-8d2e-48fb212926e7" providerId="ADAL" clId="{49393E82-56D0-4B19-88B7-A5E92E14ED46}" dt="2025-10-20T09:19:05.749" v="1" actId="478"/>
        <pc:sldMkLst>
          <pc:docMk/>
          <pc:sldMk cId="2099355587" sldId="2147376377"/>
        </pc:sldMkLst>
        <pc:spChg chg="del">
          <ac:chgData name="Fleur van Tellingen" userId="202c7349-a127-437b-8d2e-48fb212926e7" providerId="ADAL" clId="{49393E82-56D0-4B19-88B7-A5E92E14ED46}" dt="2025-10-20T09:19:03.950" v="0" actId="478"/>
          <ac:spMkLst>
            <pc:docMk/>
            <pc:sldMk cId="2099355587" sldId="2147376377"/>
            <ac:spMk id="2" creationId="{C2045495-8654-3A95-3799-F3330324C80D}"/>
          </ac:spMkLst>
        </pc:spChg>
        <pc:spChg chg="del">
          <ac:chgData name="Fleur van Tellingen" userId="202c7349-a127-437b-8d2e-48fb212926e7" providerId="ADAL" clId="{49393E82-56D0-4B19-88B7-A5E92E14ED46}" dt="2025-10-20T09:19:05.749" v="1" actId="478"/>
          <ac:spMkLst>
            <pc:docMk/>
            <pc:sldMk cId="2099355587" sldId="2147376377"/>
            <ac:spMk id="4" creationId="{C674EA0E-1AE6-CCF1-2CF1-6C967EFE8B4C}"/>
          </ac:spMkLst>
        </pc:spChg>
      </pc:sldChg>
      <pc:sldChg chg="mod modShow">
        <pc:chgData name="Fleur van Tellingen" userId="202c7349-a127-437b-8d2e-48fb212926e7" providerId="ADAL" clId="{49393E82-56D0-4B19-88B7-A5E92E14ED46}" dt="2025-10-20T09:21:28.199" v="8" actId="729"/>
        <pc:sldMkLst>
          <pc:docMk/>
          <pc:sldMk cId="353550810" sldId="2147376381"/>
        </pc:sldMkLst>
      </pc:sldChg>
      <pc:sldChg chg="mod modShow">
        <pc:chgData name="Fleur van Tellingen" userId="202c7349-a127-437b-8d2e-48fb212926e7" providerId="ADAL" clId="{49393E82-56D0-4B19-88B7-A5E92E14ED46}" dt="2025-10-20T09:20:43.370" v="7" actId="729"/>
        <pc:sldMkLst>
          <pc:docMk/>
          <pc:sldMk cId="2424685035" sldId="2147376592"/>
        </pc:sldMkLst>
      </pc:sldChg>
      <pc:sldChg chg="addSp delSp modSp new del mod">
        <pc:chgData name="Fleur van Tellingen" userId="202c7349-a127-437b-8d2e-48fb212926e7" providerId="ADAL" clId="{49393E82-56D0-4B19-88B7-A5E92E14ED46}" dt="2025-10-20T09:32:19.007" v="19" actId="47"/>
        <pc:sldMkLst>
          <pc:docMk/>
          <pc:sldMk cId="3295111042" sldId="2147376611"/>
        </pc:sldMkLst>
        <pc:spChg chg="del">
          <ac:chgData name="Fleur van Tellingen" userId="202c7349-a127-437b-8d2e-48fb212926e7" providerId="ADAL" clId="{49393E82-56D0-4B19-88B7-A5E92E14ED46}" dt="2025-10-20T09:25:41.505" v="17" actId="34307"/>
          <ac:spMkLst>
            <pc:docMk/>
            <pc:sldMk cId="3295111042" sldId="2147376611"/>
            <ac:spMk id="2" creationId="{00BC136E-1B63-B984-C6FC-3B789DB6BA6F}"/>
          </ac:spMkLst>
        </pc:spChg>
        <pc:picChg chg="add mod ord">
          <ac:chgData name="Fleur van Tellingen" userId="202c7349-a127-437b-8d2e-48fb212926e7" providerId="ADAL" clId="{49393E82-56D0-4B19-88B7-A5E92E14ED46}" dt="2025-10-20T09:32:15.534" v="18" actId="1076"/>
          <ac:picMkLst>
            <pc:docMk/>
            <pc:sldMk cId="3295111042" sldId="2147376611"/>
            <ac:picMk id="6" creationId="{3E7814E9-6390-12E9-3147-C0652D44BCAC}"/>
          </ac:picMkLst>
        </pc:picChg>
      </pc:sldChg>
      <pc:sldChg chg="delSp add del mod">
        <pc:chgData name="Fleur van Tellingen" userId="202c7349-a127-437b-8d2e-48fb212926e7" providerId="ADAL" clId="{49393E82-56D0-4B19-88B7-A5E92E14ED46}" dt="2025-10-20T09:25:25.417" v="15" actId="47"/>
        <pc:sldMkLst>
          <pc:docMk/>
          <pc:sldMk cId="3488789238" sldId="2147376611"/>
        </pc:sldMkLst>
        <pc:grpChg chg="del">
          <ac:chgData name="Fleur van Tellingen" userId="202c7349-a127-437b-8d2e-48fb212926e7" providerId="ADAL" clId="{49393E82-56D0-4B19-88B7-A5E92E14ED46}" dt="2025-10-20T09:24:08.963" v="14" actId="478"/>
          <ac:grpSpMkLst>
            <pc:docMk/>
            <pc:sldMk cId="3488789238" sldId="2147376611"/>
            <ac:grpSpMk id="16" creationId="{D7889F87-6D5D-6471-648E-4FA297677EA1}"/>
          </ac:grpSpMkLst>
        </pc:grpChg>
      </pc:sldChg>
      <pc:sldChg chg="addSp delSp modSp new mod modAnim">
        <pc:chgData name="Fleur van Tellingen" userId="202c7349-a127-437b-8d2e-48fb212926e7" providerId="ADAL" clId="{49393E82-56D0-4B19-88B7-A5E92E14ED46}" dt="2025-10-20T09:39:08.272" v="66" actId="14100"/>
        <pc:sldMkLst>
          <pc:docMk/>
          <pc:sldMk cId="4289570875" sldId="2147376611"/>
        </pc:sldMkLst>
        <pc:spChg chg="del">
          <ac:chgData name="Fleur van Tellingen" userId="202c7349-a127-437b-8d2e-48fb212926e7" providerId="ADAL" clId="{49393E82-56D0-4B19-88B7-A5E92E14ED46}" dt="2025-10-20T09:32:48.812" v="21"/>
          <ac:spMkLst>
            <pc:docMk/>
            <pc:sldMk cId="4289570875" sldId="2147376611"/>
            <ac:spMk id="2" creationId="{E08CFFE8-4751-E366-1EEC-50A224549EA4}"/>
          </ac:spMkLst>
        </pc:spChg>
        <pc:spChg chg="del">
          <ac:chgData name="Fleur van Tellingen" userId="202c7349-a127-437b-8d2e-48fb212926e7" providerId="ADAL" clId="{49393E82-56D0-4B19-88B7-A5E92E14ED46}" dt="2025-10-20T09:33:15.774" v="22" actId="478"/>
          <ac:spMkLst>
            <pc:docMk/>
            <pc:sldMk cId="4289570875" sldId="2147376611"/>
            <ac:spMk id="5" creationId="{F0E97619-6E4E-8119-AF3B-D01F97974B59}"/>
          </ac:spMkLst>
        </pc:spChg>
        <pc:spChg chg="add mod">
          <ac:chgData name="Fleur van Tellingen" userId="202c7349-a127-437b-8d2e-48fb212926e7" providerId="ADAL" clId="{49393E82-56D0-4B19-88B7-A5E92E14ED46}" dt="2025-10-20T09:33:16.599" v="23"/>
          <ac:spMkLst>
            <pc:docMk/>
            <pc:sldMk cId="4289570875" sldId="2147376611"/>
            <ac:spMk id="7" creationId="{DA4F8DF4-A378-0FAF-1A61-0EEE2831F0FF}"/>
          </ac:spMkLst>
        </pc:spChg>
        <pc:picChg chg="add mod">
          <ac:chgData name="Fleur van Tellingen" userId="202c7349-a127-437b-8d2e-48fb212926e7" providerId="ADAL" clId="{49393E82-56D0-4B19-88B7-A5E92E14ED46}" dt="2025-10-20T09:39:08.272" v="66" actId="14100"/>
          <ac:picMkLst>
            <pc:docMk/>
            <pc:sldMk cId="4289570875" sldId="2147376611"/>
            <ac:picMk id="6" creationId="{9935C423-39A2-38F3-6FC7-E18DB28DEBC7}"/>
          </ac:picMkLst>
        </pc:picChg>
      </pc:sldChg>
      <pc:sldChg chg="new del">
        <pc:chgData name="Fleur van Tellingen" userId="202c7349-a127-437b-8d2e-48fb212926e7" providerId="ADAL" clId="{49393E82-56D0-4B19-88B7-A5E92E14ED46}" dt="2025-10-20T09:35:46.352" v="31" actId="47"/>
        <pc:sldMkLst>
          <pc:docMk/>
          <pc:sldMk cId="2162480499" sldId="2147376612"/>
        </pc:sldMkLst>
      </pc:sldChg>
      <pc:sldChg chg="new del">
        <pc:chgData name="Fleur van Tellingen" userId="202c7349-a127-437b-8d2e-48fb212926e7" providerId="ADAL" clId="{49393E82-56D0-4B19-88B7-A5E92E14ED46}" dt="2025-10-20T09:34:04.786" v="29" actId="47"/>
        <pc:sldMkLst>
          <pc:docMk/>
          <pc:sldMk cId="2649549984" sldId="2147376612"/>
        </pc:sldMkLst>
      </pc:sldChg>
      <pc:sldChg chg="addSp delSp modSp new mod modAnim">
        <pc:chgData name="Fleur van Tellingen" userId="202c7349-a127-437b-8d2e-48fb212926e7" providerId="ADAL" clId="{49393E82-56D0-4B19-88B7-A5E92E14ED46}" dt="2025-10-20T09:39:54.448" v="68" actId="14100"/>
        <pc:sldMkLst>
          <pc:docMk/>
          <pc:sldMk cId="3882537595" sldId="2147376612"/>
        </pc:sldMkLst>
        <pc:spChg chg="del">
          <ac:chgData name="Fleur van Tellingen" userId="202c7349-a127-437b-8d2e-48fb212926e7" providerId="ADAL" clId="{49393E82-56D0-4B19-88B7-A5E92E14ED46}" dt="2025-10-20T09:36:29.181" v="33"/>
          <ac:spMkLst>
            <pc:docMk/>
            <pc:sldMk cId="3882537595" sldId="2147376612"/>
            <ac:spMk id="2" creationId="{6FCCE6BB-6EAC-75A7-EE8B-34E9ACDA0D30}"/>
          </ac:spMkLst>
        </pc:spChg>
        <pc:spChg chg="del">
          <ac:chgData name="Fleur van Tellingen" userId="202c7349-a127-437b-8d2e-48fb212926e7" providerId="ADAL" clId="{49393E82-56D0-4B19-88B7-A5E92E14ED46}" dt="2025-10-20T09:37:27.081" v="36" actId="478"/>
          <ac:spMkLst>
            <pc:docMk/>
            <pc:sldMk cId="3882537595" sldId="2147376612"/>
            <ac:spMk id="5" creationId="{08418E11-7F7C-E80A-ED4E-1CCE9DE7F144}"/>
          </ac:spMkLst>
        </pc:spChg>
        <pc:spChg chg="add mod">
          <ac:chgData name="Fleur van Tellingen" userId="202c7349-a127-437b-8d2e-48fb212926e7" providerId="ADAL" clId="{49393E82-56D0-4B19-88B7-A5E92E14ED46}" dt="2025-10-20T09:39:54.448" v="68" actId="14100"/>
          <ac:spMkLst>
            <pc:docMk/>
            <pc:sldMk cId="3882537595" sldId="2147376612"/>
            <ac:spMk id="7" creationId="{F5BBBAAE-23EF-916B-6519-F2EFBF7B173B}"/>
          </ac:spMkLst>
        </pc:spChg>
        <pc:picChg chg="add mod">
          <ac:chgData name="Fleur van Tellingen" userId="202c7349-a127-437b-8d2e-48fb212926e7" providerId="ADAL" clId="{49393E82-56D0-4B19-88B7-A5E92E14ED46}" dt="2025-10-20T09:38:55.849" v="65" actId="1076"/>
          <ac:picMkLst>
            <pc:docMk/>
            <pc:sldMk cId="3882537595" sldId="2147376612"/>
            <ac:picMk id="6" creationId="{C0BB763C-7CD0-2A16-7463-96BF3C543726}"/>
          </ac:picMkLst>
        </pc:picChg>
      </pc:sldChg>
      <pc:sldChg chg="del">
        <pc:chgData name="Fleur van Tellingen" userId="202c7349-a127-437b-8d2e-48fb212926e7" providerId="ADAL" clId="{49393E82-56D0-4B19-88B7-A5E92E14ED46}" dt="2025-10-20T09:21:50.059" v="11" actId="47"/>
        <pc:sldMkLst>
          <pc:docMk/>
          <pc:sldMk cId="3841347816" sldId="2147376638"/>
        </pc:sldMkLst>
      </pc:sldChg>
      <pc:sldChg chg="del">
        <pc:chgData name="Fleur van Tellingen" userId="202c7349-a127-437b-8d2e-48fb212926e7" providerId="ADAL" clId="{49393E82-56D0-4B19-88B7-A5E92E14ED46}" dt="2025-10-20T09:19:17.577" v="2" actId="47"/>
        <pc:sldMkLst>
          <pc:docMk/>
          <pc:sldMk cId="863454166" sldId="2147376639"/>
        </pc:sldMkLst>
      </pc:sldChg>
      <pc:sldChg chg="add del">
        <pc:chgData name="Fleur van Tellingen" userId="202c7349-a127-437b-8d2e-48fb212926e7" providerId="ADAL" clId="{49393E82-56D0-4B19-88B7-A5E92E14ED46}" dt="2025-10-20T09:20:35.769" v="6" actId="2696"/>
        <pc:sldMkLst>
          <pc:docMk/>
          <pc:sldMk cId="2010122344" sldId="214737663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9B84C1-0FB7-47C3-A7A5-BE81917BA177}" type="datetimeFigureOut">
              <a:rPr lang="nl-NL" smtClean="0"/>
              <a:t>20-10-2025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6832C1-F6EB-4194-B8E5-614350650DA4}" type="slidenum">
              <a:rPr lang="nl-NL" smtClean="0"/>
              <a:t>‹nr.›</a:t>
            </a:fld>
            <a:endParaRPr lang="nl-NL"/>
          </a:p>
        </p:txBody>
      </p:sp>
    </p:spTree>
    <p:extLst>
      <p:ext uri="{BB962C8B-B14F-4D97-AF65-F5344CB8AC3E}">
        <p14:creationId xmlns:p14="http://schemas.microsoft.com/office/powerpoint/2010/main" val="11199954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4.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6.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6.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6.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oter kleur">
    <p:spTree>
      <p:nvGrpSpPr>
        <p:cNvPr id="1" name=""/>
        <p:cNvGrpSpPr/>
        <p:nvPr/>
      </p:nvGrpSpPr>
      <p:grpSpPr>
        <a:xfrm>
          <a:off x="0" y="0"/>
          <a:ext cx="0" cy="0"/>
          <a:chOff x="0" y="0"/>
          <a:chExt cx="0" cy="0"/>
        </a:xfrm>
      </p:grpSpPr>
      <p:sp>
        <p:nvSpPr>
          <p:cNvPr id="2" name="Text Placeholder 14">
            <a:extLst>
              <a:ext uri="{FF2B5EF4-FFF2-40B4-BE49-F238E27FC236}">
                <a16:creationId xmlns:a16="http://schemas.microsoft.com/office/drawing/2014/main" id="{6CED025F-C559-174B-F147-F4EA101E0F84}"/>
              </a:ext>
            </a:extLst>
          </p:cNvPr>
          <p:cNvSpPr>
            <a:spLocks noGrp="1"/>
          </p:cNvSpPr>
          <p:nvPr>
            <p:ph type="body" sz="quarter" idx="14" hasCustomPrompt="1"/>
          </p:nvPr>
        </p:nvSpPr>
        <p:spPr>
          <a:xfrm>
            <a:off x="11279160" y="5530722"/>
            <a:ext cx="410400" cy="626400"/>
          </a:xfr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marL="0" indent="0">
              <a:buNone/>
              <a:defRPr sz="500">
                <a:solidFill>
                  <a:schemeClr val="tx1">
                    <a:alpha val="0"/>
                  </a:schemeClr>
                </a:solidFill>
              </a:defRPr>
            </a:lvl1pPr>
          </a:lstStyle>
          <a:p>
            <a:pPr lvl="0"/>
            <a:r>
              <a:rPr lang="nl-NL"/>
              <a:t> </a:t>
            </a:r>
          </a:p>
        </p:txBody>
      </p:sp>
    </p:spTree>
    <p:extLst>
      <p:ext uri="{BB962C8B-B14F-4D97-AF65-F5344CB8AC3E}">
        <p14:creationId xmlns:p14="http://schemas.microsoft.com/office/powerpoint/2010/main" val="33467210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Left Medium">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4DF73703-51D8-4BA6-BFB5-EC4DB82021D2}"/>
              </a:ext>
            </a:extLst>
          </p:cNvPr>
          <p:cNvSpPr>
            <a:spLocks noGrp="1"/>
          </p:cNvSpPr>
          <p:nvPr>
            <p:ph type="pic" sz="quarter" idx="13"/>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6666440 h 6858000"/>
              <a:gd name="connsiteX5" fmla="*/ 7658137 w 12192000"/>
              <a:gd name="connsiteY5" fmla="*/ 6666440 h 6858000"/>
              <a:gd name="connsiteX6" fmla="*/ 8622302 w 12192000"/>
              <a:gd name="connsiteY6" fmla="*/ 5702275 h 6858000"/>
              <a:gd name="connsiteX7" fmla="*/ 8622302 w 12192000"/>
              <a:gd name="connsiteY7" fmla="*/ 803744 h 6858000"/>
              <a:gd name="connsiteX8" fmla="*/ 8010121 w 12192000"/>
              <a:gd name="connsiteY8" fmla="*/ 191562 h 6858000"/>
              <a:gd name="connsiteX9" fmla="*/ 0 w 12192000"/>
              <a:gd name="connsiteY9" fmla="*/ 19156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6666440"/>
                </a:lnTo>
                <a:lnTo>
                  <a:pt x="7658137" y="6666440"/>
                </a:lnTo>
                <a:cubicBezTo>
                  <a:pt x="8190648" y="6666440"/>
                  <a:pt x="8622302" y="6234766"/>
                  <a:pt x="8622302" y="5702275"/>
                </a:cubicBezTo>
                <a:lnTo>
                  <a:pt x="8622302" y="803744"/>
                </a:lnTo>
                <a:cubicBezTo>
                  <a:pt x="8622302" y="465645"/>
                  <a:pt x="8348213" y="191562"/>
                  <a:pt x="8010121" y="191562"/>
                </a:cubicBezTo>
                <a:lnTo>
                  <a:pt x="0" y="191562"/>
                </a:lnTo>
                <a:close/>
              </a:path>
            </a:pathLst>
          </a:custGeom>
        </p:spPr>
        <p:txBody>
          <a:bodyPr wrap="square" lIns="8604000" tIns="201600" rIns="201600" bIns="201600">
            <a:noAutofit/>
          </a:bodyPr>
          <a:lstStyle>
            <a:lvl1pPr algn="r">
              <a:defRPr/>
            </a:lvl1pPr>
          </a:lstStyle>
          <a:p>
            <a:r>
              <a:rPr lang="en-US"/>
              <a:t>Click icon to add picture</a:t>
            </a:r>
            <a:endParaRPr lang="nl-NL"/>
          </a:p>
        </p:txBody>
      </p:sp>
      <p:pic>
        <p:nvPicPr>
          <p:cNvPr id="16" name="Graphic 15">
            <a:extLst>
              <a:ext uri="{FF2B5EF4-FFF2-40B4-BE49-F238E27FC236}">
                <a16:creationId xmlns:a16="http://schemas.microsoft.com/office/drawing/2014/main" id="{5458EC2A-C095-4F5C-A94A-DBA1039A0D3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90800"/>
            <a:ext cx="8620399" cy="6476400"/>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402523" y="1309675"/>
            <a:ext cx="7826400" cy="49482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4" name="Title 3">
            <a:extLst>
              <a:ext uri="{FF2B5EF4-FFF2-40B4-BE49-F238E27FC236}">
                <a16:creationId xmlns:a16="http://schemas.microsoft.com/office/drawing/2014/main" id="{5676C796-FA6C-427A-8FB7-DBA2A93F2799}"/>
              </a:ext>
            </a:extLst>
          </p:cNvPr>
          <p:cNvSpPr>
            <a:spLocks noGrp="1"/>
          </p:cNvSpPr>
          <p:nvPr>
            <p:ph type="title" hasCustomPrompt="1"/>
          </p:nvPr>
        </p:nvSpPr>
        <p:spPr>
          <a:xfrm>
            <a:off x="402523" y="600818"/>
            <a:ext cx="7826400" cy="507256"/>
          </a:xfrm>
        </p:spPr>
        <p:txBody>
          <a:bodyPr/>
          <a:lstStyle/>
          <a:p>
            <a:r>
              <a:rPr lang="nl-NL"/>
              <a:t>Typ hier de titel</a:t>
            </a:r>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4" name="Text Placeholder 14">
            <a:extLst>
              <a:ext uri="{FF2B5EF4-FFF2-40B4-BE49-F238E27FC236}">
                <a16:creationId xmlns:a16="http://schemas.microsoft.com/office/drawing/2014/main" id="{DC048216-51A4-4752-B407-1700AAAE5143}"/>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11125627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Left Small">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204237E-2E1D-47C6-B712-6FA787CFA491}"/>
              </a:ext>
            </a:extLst>
          </p:cNvPr>
          <p:cNvSpPr>
            <a:spLocks noGrp="1"/>
          </p:cNvSpPr>
          <p:nvPr>
            <p:ph type="pic" sz="quarter" idx="13"/>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6666440 h 6858000"/>
              <a:gd name="connsiteX5" fmla="*/ 4424441 w 12192000"/>
              <a:gd name="connsiteY5" fmla="*/ 6666440 h 6858000"/>
              <a:gd name="connsiteX6" fmla="*/ 5388606 w 12192000"/>
              <a:gd name="connsiteY6" fmla="*/ 5702275 h 6858000"/>
              <a:gd name="connsiteX7" fmla="*/ 5388606 w 12192000"/>
              <a:gd name="connsiteY7" fmla="*/ 803744 h 6858000"/>
              <a:gd name="connsiteX8" fmla="*/ 4776425 w 12192000"/>
              <a:gd name="connsiteY8" fmla="*/ 191562 h 6858000"/>
              <a:gd name="connsiteX9" fmla="*/ 0 w 12192000"/>
              <a:gd name="connsiteY9" fmla="*/ 19156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6666440"/>
                </a:lnTo>
                <a:lnTo>
                  <a:pt x="4424441" y="6666440"/>
                </a:lnTo>
                <a:cubicBezTo>
                  <a:pt x="4956934" y="6666440"/>
                  <a:pt x="5388606" y="6234766"/>
                  <a:pt x="5388606" y="5702275"/>
                </a:cubicBezTo>
                <a:lnTo>
                  <a:pt x="5388606" y="803744"/>
                </a:lnTo>
                <a:cubicBezTo>
                  <a:pt x="5388606" y="465645"/>
                  <a:pt x="5114523" y="191562"/>
                  <a:pt x="4776425" y="191562"/>
                </a:cubicBezTo>
                <a:lnTo>
                  <a:pt x="0" y="191562"/>
                </a:lnTo>
                <a:close/>
              </a:path>
            </a:pathLst>
          </a:custGeom>
        </p:spPr>
        <p:txBody>
          <a:bodyPr wrap="square" lIns="8604000" tIns="201600" rIns="201600" bIns="201600">
            <a:noAutofit/>
          </a:bodyPr>
          <a:lstStyle>
            <a:lvl1pPr algn="r">
              <a:defRPr/>
            </a:lvl1pPr>
          </a:lstStyle>
          <a:p>
            <a:r>
              <a:rPr lang="en-US"/>
              <a:t>Click icon to add picture</a:t>
            </a:r>
            <a:endParaRPr lang="nl-NL"/>
          </a:p>
        </p:txBody>
      </p:sp>
      <p:pic>
        <p:nvPicPr>
          <p:cNvPr id="16" name="Graphic 15">
            <a:extLst>
              <a:ext uri="{FF2B5EF4-FFF2-40B4-BE49-F238E27FC236}">
                <a16:creationId xmlns:a16="http://schemas.microsoft.com/office/drawing/2014/main" id="{B0BB2BA7-CB23-41F4-BFFB-307FE697673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90800"/>
            <a:ext cx="5391714" cy="6476400"/>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400050" y="1309675"/>
            <a:ext cx="4598988" cy="49482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4" name="Title 3">
            <a:extLst>
              <a:ext uri="{FF2B5EF4-FFF2-40B4-BE49-F238E27FC236}">
                <a16:creationId xmlns:a16="http://schemas.microsoft.com/office/drawing/2014/main" id="{7343539E-76A1-448B-90B3-7A6FC083F02A}"/>
              </a:ext>
            </a:extLst>
          </p:cNvPr>
          <p:cNvSpPr>
            <a:spLocks noGrp="1"/>
          </p:cNvSpPr>
          <p:nvPr>
            <p:ph type="title" hasCustomPrompt="1"/>
          </p:nvPr>
        </p:nvSpPr>
        <p:spPr>
          <a:xfrm>
            <a:off x="400050" y="600818"/>
            <a:ext cx="4598988" cy="507256"/>
          </a:xfrm>
        </p:spPr>
        <p:txBody>
          <a:bodyPr/>
          <a:lstStyle/>
          <a:p>
            <a:r>
              <a:rPr lang="nl-NL"/>
              <a:t>Typ hier de titel</a:t>
            </a:r>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4" name="Text Placeholder 14">
            <a:extLst>
              <a:ext uri="{FF2B5EF4-FFF2-40B4-BE49-F238E27FC236}">
                <a16:creationId xmlns:a16="http://schemas.microsoft.com/office/drawing/2014/main" id="{19343D7C-5F1D-470D-A557-A8552EB36B6E}"/>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3615295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Right Medium">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1A02D52A-274F-4607-9AA4-F8116F55314D}"/>
              </a:ext>
            </a:extLst>
          </p:cNvPr>
          <p:cNvSpPr>
            <a:spLocks noGrp="1"/>
          </p:cNvSpPr>
          <p:nvPr>
            <p:ph type="pic" sz="quarter" idx="13"/>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190799 h 6858000"/>
              <a:gd name="connsiteX3" fmla="*/ 5769708 w 12192000"/>
              <a:gd name="connsiteY3" fmla="*/ 190799 h 6858000"/>
              <a:gd name="connsiteX4" fmla="*/ 5404784 w 12192000"/>
              <a:gd name="connsiteY4" fmla="*/ 555723 h 6858000"/>
              <a:gd name="connsiteX5" fmla="*/ 5404784 w 12192000"/>
              <a:gd name="connsiteY5" fmla="*/ 6053178 h 6858000"/>
              <a:gd name="connsiteX6" fmla="*/ 6016966 w 12192000"/>
              <a:gd name="connsiteY6" fmla="*/ 6665360 h 6858000"/>
              <a:gd name="connsiteX7" fmla="*/ 12192000 w 12192000"/>
              <a:gd name="connsiteY7" fmla="*/ 6665360 h 6858000"/>
              <a:gd name="connsiteX8" fmla="*/ 12192000 w 12192000"/>
              <a:gd name="connsiteY8" fmla="*/ 6858000 h 6858000"/>
              <a:gd name="connsiteX9" fmla="*/ 0 w 12192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190799"/>
                </a:lnTo>
                <a:lnTo>
                  <a:pt x="5769708" y="190799"/>
                </a:lnTo>
                <a:cubicBezTo>
                  <a:pt x="5568166" y="190799"/>
                  <a:pt x="5404784" y="354181"/>
                  <a:pt x="5404784" y="555723"/>
                </a:cubicBezTo>
                <a:lnTo>
                  <a:pt x="5404784" y="6053178"/>
                </a:lnTo>
                <a:cubicBezTo>
                  <a:pt x="5404784" y="6391277"/>
                  <a:pt x="5678867" y="6665360"/>
                  <a:pt x="6016966" y="6665360"/>
                </a:cubicBezTo>
                <a:lnTo>
                  <a:pt x="12192000" y="6665360"/>
                </a:lnTo>
                <a:lnTo>
                  <a:pt x="12192000" y="6858000"/>
                </a:lnTo>
                <a:lnTo>
                  <a:pt x="0" y="6858000"/>
                </a:lnTo>
                <a:close/>
              </a:path>
            </a:pathLst>
          </a:custGeom>
        </p:spPr>
        <p:txBody>
          <a:bodyPr wrap="square" lIns="201600" tIns="201600" rIns="8604000" bIns="201600">
            <a:noAutofit/>
          </a:bodyPr>
          <a:lstStyle>
            <a:lvl1pPr algn="l">
              <a:defRPr/>
            </a:lvl1pPr>
          </a:lstStyle>
          <a:p>
            <a:r>
              <a:rPr lang="en-US"/>
              <a:t>Click icon to add picture</a:t>
            </a:r>
            <a:endParaRPr lang="nl-NL"/>
          </a:p>
        </p:txBody>
      </p:sp>
      <p:pic>
        <p:nvPicPr>
          <p:cNvPr id="20" name="Graphic 19">
            <a:extLst>
              <a:ext uri="{FF2B5EF4-FFF2-40B4-BE49-F238E27FC236}">
                <a16:creationId xmlns:a16="http://schemas.microsoft.com/office/drawing/2014/main" id="{068902AA-6CCF-412D-BC46-F46D38ACA83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404784" y="190800"/>
            <a:ext cx="6787216" cy="6476400"/>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5804834" y="1309675"/>
            <a:ext cx="5379136" cy="495000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4" name="Title 3">
            <a:extLst>
              <a:ext uri="{FF2B5EF4-FFF2-40B4-BE49-F238E27FC236}">
                <a16:creationId xmlns:a16="http://schemas.microsoft.com/office/drawing/2014/main" id="{7AC209CC-6BC1-4515-82C4-66CFF046C8D8}"/>
              </a:ext>
            </a:extLst>
          </p:cNvPr>
          <p:cNvSpPr>
            <a:spLocks noGrp="1"/>
          </p:cNvSpPr>
          <p:nvPr>
            <p:ph type="title" hasCustomPrompt="1"/>
          </p:nvPr>
        </p:nvSpPr>
        <p:spPr>
          <a:xfrm>
            <a:off x="5804834" y="600818"/>
            <a:ext cx="5985527" cy="507256"/>
          </a:xfrm>
        </p:spPr>
        <p:txBody>
          <a:bodyPr/>
          <a:lstStyle/>
          <a:p>
            <a:r>
              <a:rPr lang="nl-NL"/>
              <a:t>Typ hier de titel</a:t>
            </a:r>
          </a:p>
        </p:txBody>
      </p:sp>
      <p:sp>
        <p:nvSpPr>
          <p:cNvPr id="14" name="Text Placeholder 14">
            <a:extLst>
              <a:ext uri="{FF2B5EF4-FFF2-40B4-BE49-F238E27FC236}">
                <a16:creationId xmlns:a16="http://schemas.microsoft.com/office/drawing/2014/main" id="{D8AAF38B-07A5-4E71-AA5E-D541271ABF88}"/>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23338539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Right Small">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FD947329-EC7A-4438-8573-C97BCC6173CD}"/>
              </a:ext>
            </a:extLst>
          </p:cNvPr>
          <p:cNvSpPr>
            <a:spLocks noGrp="1"/>
          </p:cNvSpPr>
          <p:nvPr>
            <p:ph type="pic" sz="quarter" idx="13"/>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190799 h 6858000"/>
              <a:gd name="connsiteX3" fmla="*/ 9011078 w 12192000"/>
              <a:gd name="connsiteY3" fmla="*/ 190799 h 6858000"/>
              <a:gd name="connsiteX4" fmla="*/ 8646154 w 12192000"/>
              <a:gd name="connsiteY4" fmla="*/ 555723 h 6858000"/>
              <a:gd name="connsiteX5" fmla="*/ 8646154 w 12192000"/>
              <a:gd name="connsiteY5" fmla="*/ 6053178 h 6858000"/>
              <a:gd name="connsiteX6" fmla="*/ 9258336 w 12192000"/>
              <a:gd name="connsiteY6" fmla="*/ 6665360 h 6858000"/>
              <a:gd name="connsiteX7" fmla="*/ 12192000 w 12192000"/>
              <a:gd name="connsiteY7" fmla="*/ 6665360 h 6858000"/>
              <a:gd name="connsiteX8" fmla="*/ 12192000 w 12192000"/>
              <a:gd name="connsiteY8" fmla="*/ 6858000 h 6858000"/>
              <a:gd name="connsiteX9" fmla="*/ 0 w 12192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190799"/>
                </a:lnTo>
                <a:lnTo>
                  <a:pt x="9011078" y="190799"/>
                </a:lnTo>
                <a:cubicBezTo>
                  <a:pt x="8809536" y="190799"/>
                  <a:pt x="8646154" y="354181"/>
                  <a:pt x="8646154" y="555723"/>
                </a:cubicBezTo>
                <a:lnTo>
                  <a:pt x="8646154" y="6053178"/>
                </a:lnTo>
                <a:cubicBezTo>
                  <a:pt x="8646154" y="6391277"/>
                  <a:pt x="8920237" y="6665360"/>
                  <a:pt x="9258336" y="6665360"/>
                </a:cubicBezTo>
                <a:lnTo>
                  <a:pt x="12192000" y="6665360"/>
                </a:lnTo>
                <a:lnTo>
                  <a:pt x="12192000" y="6858000"/>
                </a:lnTo>
                <a:lnTo>
                  <a:pt x="0" y="6858000"/>
                </a:lnTo>
                <a:close/>
              </a:path>
            </a:pathLst>
          </a:custGeom>
        </p:spPr>
        <p:txBody>
          <a:bodyPr wrap="square" lIns="201600" tIns="201600" rIns="8604000" bIns="201600">
            <a:noAutofit/>
          </a:bodyPr>
          <a:lstStyle>
            <a:lvl1pPr algn="l">
              <a:defRPr/>
            </a:lvl1pPr>
          </a:lstStyle>
          <a:p>
            <a:r>
              <a:rPr lang="en-US"/>
              <a:t>Click icon to add picture</a:t>
            </a:r>
            <a:endParaRPr lang="nl-NL"/>
          </a:p>
        </p:txBody>
      </p:sp>
      <p:pic>
        <p:nvPicPr>
          <p:cNvPr id="19" name="Graphic 18">
            <a:extLst>
              <a:ext uri="{FF2B5EF4-FFF2-40B4-BE49-F238E27FC236}">
                <a16:creationId xmlns:a16="http://schemas.microsoft.com/office/drawing/2014/main" id="{9EE993EA-0B1A-4EBB-BA4C-EC5AD9A8C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46154" y="190800"/>
            <a:ext cx="3545845" cy="6476400"/>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8991600" y="1309675"/>
            <a:ext cx="2196456" cy="495000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4" name="Title 3">
            <a:extLst>
              <a:ext uri="{FF2B5EF4-FFF2-40B4-BE49-F238E27FC236}">
                <a16:creationId xmlns:a16="http://schemas.microsoft.com/office/drawing/2014/main" id="{13295CE2-CD0E-4C2E-B533-C6E00A086308}"/>
              </a:ext>
            </a:extLst>
          </p:cNvPr>
          <p:cNvSpPr>
            <a:spLocks noGrp="1"/>
          </p:cNvSpPr>
          <p:nvPr>
            <p:ph type="title" hasCustomPrompt="1"/>
          </p:nvPr>
        </p:nvSpPr>
        <p:spPr>
          <a:xfrm>
            <a:off x="8991600" y="600818"/>
            <a:ext cx="2998788" cy="507256"/>
          </a:xfrm>
        </p:spPr>
        <p:txBody>
          <a:bodyPr/>
          <a:lstStyle/>
          <a:p>
            <a:r>
              <a:rPr lang="nl-NL"/>
              <a:t>Typ hier de titel</a:t>
            </a:r>
          </a:p>
        </p:txBody>
      </p:sp>
      <p:sp>
        <p:nvSpPr>
          <p:cNvPr id="13" name="Text Placeholder 14">
            <a:extLst>
              <a:ext uri="{FF2B5EF4-FFF2-40B4-BE49-F238E27FC236}">
                <a16:creationId xmlns:a16="http://schemas.microsoft.com/office/drawing/2014/main" id="{D10D81CE-EEDB-4A65-B270-9BAB0604E724}"/>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890837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Large">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70021166-8D86-4489-B58E-CA95BFF8F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6663292"/>
          </a:xfrm>
          <a:prstGeom prst="rect">
            <a:avLst/>
          </a:prstGeom>
        </p:spPr>
      </p:pic>
      <p:sp>
        <p:nvSpPr>
          <p:cNvPr id="2" name="Title 1">
            <a:extLst>
              <a:ext uri="{FF2B5EF4-FFF2-40B4-BE49-F238E27FC236}">
                <a16:creationId xmlns:a16="http://schemas.microsoft.com/office/drawing/2014/main" id="{BC4DD3CB-0BFD-4E0C-8307-75981D325DE3}"/>
              </a:ext>
            </a:extLst>
          </p:cNvPr>
          <p:cNvSpPr>
            <a:spLocks noGrp="1"/>
          </p:cNvSpPr>
          <p:nvPr>
            <p:ph type="title" hasCustomPrompt="1"/>
          </p:nvPr>
        </p:nvSpPr>
        <p:spPr>
          <a:xfrm>
            <a:off x="601462" y="393820"/>
            <a:ext cx="10988876" cy="507256"/>
          </a:xfrm>
        </p:spPr>
        <p:txBody>
          <a:bodyPr/>
          <a:lstStyle/>
          <a:p>
            <a:r>
              <a:rPr lang="nl-NL"/>
              <a:t>Typ hier de titel</a:t>
            </a:r>
          </a:p>
        </p:txBody>
      </p:sp>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1462" y="1102690"/>
            <a:ext cx="10587600" cy="515523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9" name="Text Placeholder 14">
            <a:extLst>
              <a:ext uri="{FF2B5EF4-FFF2-40B4-BE49-F238E27FC236}">
                <a16:creationId xmlns:a16="http://schemas.microsoft.com/office/drawing/2014/main" id="{74D3F039-9A2B-4E89-81DE-1D6700F1A595}"/>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42694046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wo Content Tab Large">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55582C7-9B5A-4ECF-877C-33BCCC9285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6663292"/>
          </a:xfrm>
          <a:prstGeom prst="rect">
            <a:avLst/>
          </a:prstGeom>
        </p:spPr>
      </p:pic>
      <p:sp>
        <p:nvSpPr>
          <p:cNvPr id="2" name="Title 1">
            <a:extLst>
              <a:ext uri="{FF2B5EF4-FFF2-40B4-BE49-F238E27FC236}">
                <a16:creationId xmlns:a16="http://schemas.microsoft.com/office/drawing/2014/main" id="{5D5A8507-4D4A-4120-AF0C-DE0C6E31CB4F}"/>
              </a:ext>
            </a:extLst>
          </p:cNvPr>
          <p:cNvSpPr>
            <a:spLocks noGrp="1"/>
          </p:cNvSpPr>
          <p:nvPr>
            <p:ph type="title" hasCustomPrompt="1"/>
          </p:nvPr>
        </p:nvSpPr>
        <p:spPr>
          <a:xfrm>
            <a:off x="601462" y="393820"/>
            <a:ext cx="10988876" cy="507256"/>
          </a:xfrm>
        </p:spPr>
        <p:txBody>
          <a:bodyPr/>
          <a:lstStyle/>
          <a:p>
            <a:r>
              <a:rPr lang="nl-NL"/>
              <a:t>Typ hier de titel</a:t>
            </a:r>
          </a:p>
        </p:txBody>
      </p:sp>
      <p:sp>
        <p:nvSpPr>
          <p:cNvPr id="3" name="Content Placeholder 2">
            <a:extLst>
              <a:ext uri="{FF2B5EF4-FFF2-40B4-BE49-F238E27FC236}">
                <a16:creationId xmlns:a16="http://schemas.microsoft.com/office/drawing/2014/main" id="{896D9DFB-FDA0-4D01-9EAF-ACE8DCC88427}"/>
              </a:ext>
            </a:extLst>
          </p:cNvPr>
          <p:cNvSpPr>
            <a:spLocks noGrp="1"/>
          </p:cNvSpPr>
          <p:nvPr>
            <p:ph sz="half" idx="1"/>
          </p:nvPr>
        </p:nvSpPr>
        <p:spPr>
          <a:xfrm>
            <a:off x="601463" y="1102690"/>
            <a:ext cx="5392938" cy="515523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a:extLst>
              <a:ext uri="{FF2B5EF4-FFF2-40B4-BE49-F238E27FC236}">
                <a16:creationId xmlns:a16="http://schemas.microsoft.com/office/drawing/2014/main" id="{C6AD00C4-665E-45C2-96A9-F57240E2447E}"/>
              </a:ext>
            </a:extLst>
          </p:cNvPr>
          <p:cNvSpPr>
            <a:spLocks noGrp="1"/>
          </p:cNvSpPr>
          <p:nvPr>
            <p:ph sz="half" idx="2"/>
          </p:nvPr>
        </p:nvSpPr>
        <p:spPr>
          <a:xfrm>
            <a:off x="6197600" y="1102690"/>
            <a:ext cx="4989600" cy="515523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9EEAC5B3-C267-4C92-90C0-8B200B81E635}"/>
              </a:ext>
            </a:extLst>
          </p:cNvPr>
          <p:cNvSpPr>
            <a:spLocks noGrp="1"/>
          </p:cNvSpPr>
          <p:nvPr>
            <p:ph type="dt" sz="half" idx="10"/>
          </p:nvPr>
        </p:nvSpPr>
        <p:spPr/>
        <p:txBody>
          <a:bodyPr/>
          <a:lstStyle/>
          <a:p>
            <a:fld id="{7A34898F-7F29-4347-998B-37729254D552}" type="datetimeFigureOut">
              <a:rPr lang="nl-NL" smtClean="0"/>
              <a:t>20-10-2025</a:t>
            </a:fld>
            <a:endParaRPr lang="nl-NL"/>
          </a:p>
        </p:txBody>
      </p:sp>
      <p:sp>
        <p:nvSpPr>
          <p:cNvPr id="6" name="Footer Placeholder 5">
            <a:extLst>
              <a:ext uri="{FF2B5EF4-FFF2-40B4-BE49-F238E27FC236}">
                <a16:creationId xmlns:a16="http://schemas.microsoft.com/office/drawing/2014/main" id="{2C6F3C3D-2550-49CE-A68B-2716D1B6F031}"/>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2E32F5F0-A36A-4AC8-9065-6E19788D38F6}"/>
              </a:ext>
            </a:extLst>
          </p:cNvPr>
          <p:cNvSpPr>
            <a:spLocks noGrp="1"/>
          </p:cNvSpPr>
          <p:nvPr>
            <p:ph type="sldNum" sz="quarter" idx="12"/>
          </p:nvPr>
        </p:nvSpPr>
        <p:spPr/>
        <p:txBody>
          <a:bodyPr/>
          <a:lstStyle/>
          <a:p>
            <a:fld id="{FB9E0F17-2DC4-4F58-B089-7DCF30E2FF61}" type="slidenum">
              <a:rPr lang="nl-NL" smtClean="0"/>
              <a:t>‹nr.›</a:t>
            </a:fld>
            <a:endParaRPr lang="nl-NL"/>
          </a:p>
        </p:txBody>
      </p:sp>
      <p:sp>
        <p:nvSpPr>
          <p:cNvPr id="12" name="Text Placeholder 14">
            <a:extLst>
              <a:ext uri="{FF2B5EF4-FFF2-40B4-BE49-F238E27FC236}">
                <a16:creationId xmlns:a16="http://schemas.microsoft.com/office/drawing/2014/main" id="{FC001252-DFBE-4D07-A863-8AF17519F20C}"/>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8421271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Medium">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837AF9B1-EF1A-4991-903F-61E888FB76FF}"/>
              </a:ext>
            </a:extLst>
          </p:cNvPr>
          <p:cNvSpPr>
            <a:spLocks noGrp="1"/>
          </p:cNvSpPr>
          <p:nvPr>
            <p:ph type="pic" sz="quarter" idx="15"/>
          </p:nvPr>
        </p:nvSpPr>
        <p:spPr>
          <a:xfrm>
            <a:off x="0" y="0"/>
            <a:ext cx="12192000" cy="6861600"/>
          </a:xfrm>
          <a:custGeom>
            <a:avLst/>
            <a:gdLst>
              <a:gd name="connsiteX0" fmla="*/ 0 w 12192000"/>
              <a:gd name="connsiteY0" fmla="*/ 0 h 6861600"/>
              <a:gd name="connsiteX1" fmla="*/ 197399 w 12192000"/>
              <a:gd name="connsiteY1" fmla="*/ 0 h 6861600"/>
              <a:gd name="connsiteX2" fmla="*/ 197399 w 12192000"/>
              <a:gd name="connsiteY2" fmla="*/ 4243502 h 6861600"/>
              <a:gd name="connsiteX3" fmla="*/ 197399 w 12192000"/>
              <a:gd name="connsiteY3" fmla="*/ 4243819 h 6861600"/>
              <a:gd name="connsiteX4" fmla="*/ 809851 w 12192000"/>
              <a:gd name="connsiteY4" fmla="*/ 4856271 h 6861600"/>
              <a:gd name="connsiteX5" fmla="*/ 11031404 w 12192000"/>
              <a:gd name="connsiteY5" fmla="*/ 4856271 h 6861600"/>
              <a:gd name="connsiteX6" fmla="*/ 11995995 w 12192000"/>
              <a:gd name="connsiteY6" fmla="*/ 3891680 h 6861600"/>
              <a:gd name="connsiteX7" fmla="*/ 11995995 w 12192000"/>
              <a:gd name="connsiteY7" fmla="*/ 0 h 6861600"/>
              <a:gd name="connsiteX8" fmla="*/ 12192000 w 12192000"/>
              <a:gd name="connsiteY8" fmla="*/ 0 h 6861600"/>
              <a:gd name="connsiteX9" fmla="*/ 12192000 w 12192000"/>
              <a:gd name="connsiteY9" fmla="*/ 6861600 h 6861600"/>
              <a:gd name="connsiteX10" fmla="*/ 0 w 12192000"/>
              <a:gd name="connsiteY10"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861600">
                <a:moveTo>
                  <a:pt x="0" y="0"/>
                </a:moveTo>
                <a:lnTo>
                  <a:pt x="197399" y="0"/>
                </a:lnTo>
                <a:lnTo>
                  <a:pt x="197399" y="4243502"/>
                </a:lnTo>
                <a:cubicBezTo>
                  <a:pt x="197399" y="4243609"/>
                  <a:pt x="197399" y="4243711"/>
                  <a:pt x="197399" y="4243819"/>
                </a:cubicBezTo>
                <a:cubicBezTo>
                  <a:pt x="197399" y="4582067"/>
                  <a:pt x="471603" y="4856271"/>
                  <a:pt x="809851" y="4856271"/>
                </a:cubicBezTo>
                <a:lnTo>
                  <a:pt x="11031404" y="4856271"/>
                </a:lnTo>
                <a:cubicBezTo>
                  <a:pt x="11564151" y="4856271"/>
                  <a:pt x="11995995" y="4424407"/>
                  <a:pt x="11995995" y="3891680"/>
                </a:cubicBezTo>
                <a:lnTo>
                  <a:pt x="11995995" y="0"/>
                </a:lnTo>
                <a:lnTo>
                  <a:pt x="12192000" y="0"/>
                </a:lnTo>
                <a:lnTo>
                  <a:pt x="12192000" y="6861600"/>
                </a:lnTo>
                <a:lnTo>
                  <a:pt x="0" y="6861600"/>
                </a:lnTo>
                <a:close/>
              </a:path>
            </a:pathLst>
          </a:custGeom>
        </p:spPr>
        <p:txBody>
          <a:bodyPr wrap="square" lIns="201600" tIns="201600" rIns="201600" bIns="201600">
            <a:noAutofit/>
          </a:bodyPr>
          <a:lstStyle>
            <a:lvl1pPr algn="l">
              <a:defRPr/>
            </a:lvl1pPr>
          </a:lstStyle>
          <a:p>
            <a:r>
              <a:rPr lang="en-US"/>
              <a:t>Click icon to add picture</a:t>
            </a:r>
            <a:endParaRPr lang="nl-NL"/>
          </a:p>
        </p:txBody>
      </p:sp>
      <p:pic>
        <p:nvPicPr>
          <p:cNvPr id="20" name="Graphic 19">
            <a:extLst>
              <a:ext uri="{FF2B5EF4-FFF2-40B4-BE49-F238E27FC236}">
                <a16:creationId xmlns:a16="http://schemas.microsoft.com/office/drawing/2014/main" id="{BE9A1E95-54BB-4BF8-8471-EBB2BD7514E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4854684"/>
          </a:xfrm>
          <a:prstGeom prst="rect">
            <a:avLst/>
          </a:prstGeom>
        </p:spPr>
      </p:pic>
      <p:sp>
        <p:nvSpPr>
          <p:cNvPr id="2" name="Title 1">
            <a:extLst>
              <a:ext uri="{FF2B5EF4-FFF2-40B4-BE49-F238E27FC236}">
                <a16:creationId xmlns:a16="http://schemas.microsoft.com/office/drawing/2014/main" id="{BC4DD3CB-0BFD-4E0C-8307-75981D325DE3}"/>
              </a:ext>
            </a:extLst>
          </p:cNvPr>
          <p:cNvSpPr>
            <a:spLocks noGrp="1"/>
          </p:cNvSpPr>
          <p:nvPr>
            <p:ph type="title" hasCustomPrompt="1"/>
          </p:nvPr>
        </p:nvSpPr>
        <p:spPr>
          <a:xfrm>
            <a:off x="601462" y="393820"/>
            <a:ext cx="10988876" cy="507256"/>
          </a:xfrm>
        </p:spPr>
        <p:txBody>
          <a:bodyPr/>
          <a:lstStyle/>
          <a:p>
            <a:r>
              <a:rPr lang="nl-NL"/>
              <a:t>Typ hier de titel</a:t>
            </a:r>
          </a:p>
        </p:txBody>
      </p:sp>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1200" y="1103402"/>
            <a:ext cx="10991891" cy="3333661"/>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3" name="Text Placeholder 14">
            <a:extLst>
              <a:ext uri="{FF2B5EF4-FFF2-40B4-BE49-F238E27FC236}">
                <a16:creationId xmlns:a16="http://schemas.microsoft.com/office/drawing/2014/main" id="{2A6C3E67-CCA9-4A54-B18A-B18CD463F4E4}"/>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40030532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Small">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243C85AC-4874-447C-888B-37E79BC17A82}"/>
              </a:ext>
            </a:extLst>
          </p:cNvPr>
          <p:cNvSpPr>
            <a:spLocks noGrp="1"/>
          </p:cNvSpPr>
          <p:nvPr>
            <p:ph type="pic" sz="quarter" idx="15"/>
          </p:nvPr>
        </p:nvSpPr>
        <p:spPr>
          <a:xfrm>
            <a:off x="0" y="0"/>
            <a:ext cx="12192000" cy="6861600"/>
          </a:xfrm>
          <a:custGeom>
            <a:avLst/>
            <a:gdLst>
              <a:gd name="connsiteX0" fmla="*/ 0 w 12192000"/>
              <a:gd name="connsiteY0" fmla="*/ 0 h 6861600"/>
              <a:gd name="connsiteX1" fmla="*/ 197399 w 12192000"/>
              <a:gd name="connsiteY1" fmla="*/ 0 h 6861600"/>
              <a:gd name="connsiteX2" fmla="*/ 197399 w 12192000"/>
              <a:gd name="connsiteY2" fmla="*/ 2422519 h 6861600"/>
              <a:gd name="connsiteX3" fmla="*/ 197399 w 12192000"/>
              <a:gd name="connsiteY3" fmla="*/ 2422773 h 6861600"/>
              <a:gd name="connsiteX4" fmla="*/ 809851 w 12192000"/>
              <a:gd name="connsiteY4" fmla="*/ 3035225 h 6861600"/>
              <a:gd name="connsiteX5" fmla="*/ 11031404 w 12192000"/>
              <a:gd name="connsiteY5" fmla="*/ 3035225 h 6861600"/>
              <a:gd name="connsiteX6" fmla="*/ 11995995 w 12192000"/>
              <a:gd name="connsiteY6" fmla="*/ 2070634 h 6861600"/>
              <a:gd name="connsiteX7" fmla="*/ 11995995 w 12192000"/>
              <a:gd name="connsiteY7" fmla="*/ 0 h 6861600"/>
              <a:gd name="connsiteX8" fmla="*/ 12192000 w 12192000"/>
              <a:gd name="connsiteY8" fmla="*/ 0 h 6861600"/>
              <a:gd name="connsiteX9" fmla="*/ 12192000 w 12192000"/>
              <a:gd name="connsiteY9" fmla="*/ 6861600 h 6861600"/>
              <a:gd name="connsiteX10" fmla="*/ 0 w 12192000"/>
              <a:gd name="connsiteY10"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861600">
                <a:moveTo>
                  <a:pt x="0" y="0"/>
                </a:moveTo>
                <a:lnTo>
                  <a:pt x="197399" y="0"/>
                </a:lnTo>
                <a:lnTo>
                  <a:pt x="197399" y="2422519"/>
                </a:lnTo>
                <a:cubicBezTo>
                  <a:pt x="197399" y="2422601"/>
                  <a:pt x="197399" y="2422690"/>
                  <a:pt x="197399" y="2422773"/>
                </a:cubicBezTo>
                <a:cubicBezTo>
                  <a:pt x="197399" y="2761020"/>
                  <a:pt x="471603" y="3035225"/>
                  <a:pt x="809851" y="3035225"/>
                </a:cubicBezTo>
                <a:lnTo>
                  <a:pt x="11031404" y="3035225"/>
                </a:lnTo>
                <a:cubicBezTo>
                  <a:pt x="11564151" y="3035225"/>
                  <a:pt x="11995995" y="2603361"/>
                  <a:pt x="11995995" y="2070634"/>
                </a:cubicBezTo>
                <a:lnTo>
                  <a:pt x="11995995" y="0"/>
                </a:lnTo>
                <a:lnTo>
                  <a:pt x="12192000" y="0"/>
                </a:lnTo>
                <a:lnTo>
                  <a:pt x="12192000" y="6861600"/>
                </a:lnTo>
                <a:lnTo>
                  <a:pt x="0" y="6861600"/>
                </a:lnTo>
                <a:close/>
              </a:path>
            </a:pathLst>
          </a:custGeom>
        </p:spPr>
        <p:txBody>
          <a:bodyPr wrap="square" lIns="201600" tIns="201600" rIns="201600" bIns="201600">
            <a:noAutofit/>
          </a:bodyPr>
          <a:lstStyle>
            <a:lvl1pPr algn="l">
              <a:defRPr/>
            </a:lvl1pPr>
          </a:lstStyle>
          <a:p>
            <a:r>
              <a:rPr lang="en-US"/>
              <a:t>Click icon to add picture</a:t>
            </a:r>
            <a:endParaRPr lang="nl-NL"/>
          </a:p>
        </p:txBody>
      </p:sp>
      <p:pic>
        <p:nvPicPr>
          <p:cNvPr id="16" name="Graphic 15">
            <a:extLst>
              <a:ext uri="{FF2B5EF4-FFF2-40B4-BE49-F238E27FC236}">
                <a16:creationId xmlns:a16="http://schemas.microsoft.com/office/drawing/2014/main" id="{BEF26CE5-30CA-4A24-8FFC-98F8B6FC1E5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3033384"/>
          </a:xfrm>
          <a:prstGeom prst="rect">
            <a:avLst/>
          </a:prstGeom>
        </p:spPr>
      </p:pic>
      <p:sp>
        <p:nvSpPr>
          <p:cNvPr id="2" name="Title 1">
            <a:extLst>
              <a:ext uri="{FF2B5EF4-FFF2-40B4-BE49-F238E27FC236}">
                <a16:creationId xmlns:a16="http://schemas.microsoft.com/office/drawing/2014/main" id="{BC4DD3CB-0BFD-4E0C-8307-75981D325DE3}"/>
              </a:ext>
            </a:extLst>
          </p:cNvPr>
          <p:cNvSpPr>
            <a:spLocks noGrp="1"/>
          </p:cNvSpPr>
          <p:nvPr>
            <p:ph type="title" hasCustomPrompt="1"/>
          </p:nvPr>
        </p:nvSpPr>
        <p:spPr>
          <a:xfrm>
            <a:off x="601182" y="392400"/>
            <a:ext cx="10988876" cy="507256"/>
          </a:xfrm>
        </p:spPr>
        <p:txBody>
          <a:bodyPr/>
          <a:lstStyle/>
          <a:p>
            <a:r>
              <a:rPr lang="nl-NL"/>
              <a:t>Typ hier de titel</a:t>
            </a:r>
          </a:p>
        </p:txBody>
      </p:sp>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0920" y="1105200"/>
            <a:ext cx="10991891" cy="131998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3" name="Text Placeholder 14">
            <a:extLst>
              <a:ext uri="{FF2B5EF4-FFF2-40B4-BE49-F238E27FC236}">
                <a16:creationId xmlns:a16="http://schemas.microsoft.com/office/drawing/2014/main" id="{1CCB9D7F-29BE-4EA2-A26F-0B21931862B8}"/>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23844607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Bottom Medium">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A8C0D4B8-E628-4532-88AF-3CCAFD1F4F36}"/>
              </a:ext>
            </a:extLst>
          </p:cNvPr>
          <p:cNvSpPr>
            <a:spLocks noGrp="1"/>
          </p:cNvSpPr>
          <p:nvPr>
            <p:ph type="pic" sz="quarter" idx="15"/>
          </p:nvPr>
        </p:nvSpPr>
        <p:spPr>
          <a:xfrm>
            <a:off x="0" y="0"/>
            <a:ext cx="12192000" cy="6861600"/>
          </a:xfrm>
          <a:custGeom>
            <a:avLst/>
            <a:gdLst>
              <a:gd name="connsiteX0" fmla="*/ 562485 w 12192000"/>
              <a:gd name="connsiteY0" fmla="*/ 3037711 h 6861600"/>
              <a:gd name="connsiteX1" fmla="*/ 197400 w 12192000"/>
              <a:gd name="connsiteY1" fmla="*/ 3402796 h 6861600"/>
              <a:gd name="connsiteX2" fmla="*/ 197400 w 12192000"/>
              <a:gd name="connsiteY2" fmla="*/ 6856413 h 6861600"/>
              <a:gd name="connsiteX3" fmla="*/ 11995996 w 12192000"/>
              <a:gd name="connsiteY3" fmla="*/ 6856413 h 6861600"/>
              <a:gd name="connsiteX4" fmla="*/ 11995996 w 12192000"/>
              <a:gd name="connsiteY4" fmla="*/ 3650163 h 6861600"/>
              <a:gd name="connsiteX5" fmla="*/ 11383544 w 12192000"/>
              <a:gd name="connsiteY5" fmla="*/ 3037711 h 6861600"/>
              <a:gd name="connsiteX6" fmla="*/ 0 w 12192000"/>
              <a:gd name="connsiteY6" fmla="*/ 0 h 6861600"/>
              <a:gd name="connsiteX7" fmla="*/ 12192000 w 12192000"/>
              <a:gd name="connsiteY7" fmla="*/ 0 h 6861600"/>
              <a:gd name="connsiteX8" fmla="*/ 12192000 w 12192000"/>
              <a:gd name="connsiteY8" fmla="*/ 6861600 h 6861600"/>
              <a:gd name="connsiteX9" fmla="*/ 0 w 12192000"/>
              <a:gd name="connsiteY9"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61600">
                <a:moveTo>
                  <a:pt x="562485" y="3037711"/>
                </a:moveTo>
                <a:cubicBezTo>
                  <a:pt x="360854" y="3037711"/>
                  <a:pt x="197400" y="3201165"/>
                  <a:pt x="197400" y="3402796"/>
                </a:cubicBezTo>
                <a:lnTo>
                  <a:pt x="197400" y="6856413"/>
                </a:lnTo>
                <a:lnTo>
                  <a:pt x="11995996" y="6856413"/>
                </a:lnTo>
                <a:lnTo>
                  <a:pt x="11995996" y="3650163"/>
                </a:lnTo>
                <a:cubicBezTo>
                  <a:pt x="11995996" y="3311915"/>
                  <a:pt x="11721786" y="3037711"/>
                  <a:pt x="11383544" y="3037711"/>
                </a:cubicBezTo>
                <a:close/>
                <a:moveTo>
                  <a:pt x="0" y="0"/>
                </a:moveTo>
                <a:lnTo>
                  <a:pt x="12192000" y="0"/>
                </a:lnTo>
                <a:lnTo>
                  <a:pt x="12192000" y="6861600"/>
                </a:lnTo>
                <a:lnTo>
                  <a:pt x="0" y="6861600"/>
                </a:lnTo>
                <a:close/>
              </a:path>
            </a:pathLst>
          </a:custGeom>
        </p:spPr>
        <p:txBody>
          <a:bodyPr wrap="square" lIns="201600" tIns="201600" rIns="201600" bIns="201600">
            <a:noAutofit/>
          </a:bodyPr>
          <a:lstStyle>
            <a:lvl1pPr algn="l">
              <a:defRPr/>
            </a:lvl1pPr>
          </a:lstStyle>
          <a:p>
            <a:r>
              <a:rPr lang="en-US"/>
              <a:t>Click icon to add picture</a:t>
            </a:r>
            <a:endParaRPr lang="nl-NL"/>
          </a:p>
        </p:txBody>
      </p:sp>
      <p:pic>
        <p:nvPicPr>
          <p:cNvPr id="12" name="Graphic 11">
            <a:extLst>
              <a:ext uri="{FF2B5EF4-FFF2-40B4-BE49-F238E27FC236}">
                <a16:creationId xmlns:a16="http://schemas.microsoft.com/office/drawing/2014/main" id="{433C1437-0531-44D4-BD59-58D5980EA57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3037712"/>
            <a:ext cx="11797200" cy="3820288"/>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596872" y="3429000"/>
            <a:ext cx="10587600" cy="3028977"/>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5978DC02-2B7B-488D-8A1A-3B65342BA4E9}"/>
              </a:ext>
            </a:extLst>
          </p:cNvPr>
          <p:cNvSpPr>
            <a:spLocks noGrp="1"/>
          </p:cNvSpPr>
          <p:nvPr>
            <p:ph type="dt" sz="half" idx="16"/>
          </p:nvPr>
        </p:nvSpPr>
        <p:spPr/>
        <p:txBody>
          <a:bodyPr/>
          <a:lstStyle/>
          <a:p>
            <a:fld id="{61DDB7CD-0564-4B34-9187-194AA95633CA}" type="datetime1">
              <a:rPr lang="nl-NL" smtClean="0"/>
              <a:pPr/>
              <a:t>20-10-2025</a:t>
            </a:fld>
            <a:endParaRPr lang="nl-NL"/>
          </a:p>
        </p:txBody>
      </p:sp>
      <p:sp>
        <p:nvSpPr>
          <p:cNvPr id="5" name="Footer Placeholder 4">
            <a:extLst>
              <a:ext uri="{FF2B5EF4-FFF2-40B4-BE49-F238E27FC236}">
                <a16:creationId xmlns:a16="http://schemas.microsoft.com/office/drawing/2014/main" id="{645D95E3-DCBE-4FA7-9895-228EA7539B05}"/>
              </a:ext>
            </a:extLst>
          </p:cNvPr>
          <p:cNvSpPr>
            <a:spLocks noGrp="1"/>
          </p:cNvSpPr>
          <p:nvPr>
            <p:ph type="ftr" sz="quarter" idx="17"/>
          </p:nvPr>
        </p:nvSpPr>
        <p:spPr/>
        <p:txBody>
          <a:bodyPr/>
          <a:lstStyle/>
          <a:p>
            <a:endParaRPr lang="nl-NL"/>
          </a:p>
        </p:txBody>
      </p:sp>
      <p:sp>
        <p:nvSpPr>
          <p:cNvPr id="6" name="Slide Number Placeholder 5">
            <a:extLst>
              <a:ext uri="{FF2B5EF4-FFF2-40B4-BE49-F238E27FC236}">
                <a16:creationId xmlns:a16="http://schemas.microsoft.com/office/drawing/2014/main" id="{391B45E4-A15F-4C9E-A3DA-5F0FD7E6CFEA}"/>
              </a:ext>
            </a:extLst>
          </p:cNvPr>
          <p:cNvSpPr>
            <a:spLocks noGrp="1"/>
          </p:cNvSpPr>
          <p:nvPr>
            <p:ph type="sldNum" sz="quarter" idx="18"/>
          </p:nvPr>
        </p:nvSpPr>
        <p:spPr/>
        <p:txBody>
          <a:bodyPr/>
          <a:lstStyle>
            <a:lvl1pPr>
              <a:defRPr>
                <a:solidFill>
                  <a:schemeClr val="tx1">
                    <a:alpha val="0"/>
                  </a:schemeClr>
                </a:solidFill>
              </a:defRPr>
            </a:lvl1pPr>
          </a:lstStyle>
          <a:p>
            <a:fld id="{8EA91717-1692-47AE-A9A4-BF7A145E3432}" type="slidenum">
              <a:rPr lang="nl-NL" smtClean="0"/>
              <a:pPr/>
              <a:t>‹nr.›</a:t>
            </a:fld>
            <a:endParaRPr lang="nl-NL"/>
          </a:p>
        </p:txBody>
      </p:sp>
      <p:sp>
        <p:nvSpPr>
          <p:cNvPr id="10" name="Text Placeholder 14">
            <a:extLst>
              <a:ext uri="{FF2B5EF4-FFF2-40B4-BE49-F238E27FC236}">
                <a16:creationId xmlns:a16="http://schemas.microsoft.com/office/drawing/2014/main" id="{6DE0D901-230A-4AEF-885E-CF86A5786BA5}"/>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3538278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Bottom Small">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26C3BEA-9FC9-4D54-B0AC-AD61DE199706}"/>
              </a:ext>
            </a:extLst>
          </p:cNvPr>
          <p:cNvSpPr>
            <a:spLocks noGrp="1"/>
          </p:cNvSpPr>
          <p:nvPr>
            <p:ph type="pic" sz="quarter" idx="15"/>
          </p:nvPr>
        </p:nvSpPr>
        <p:spPr>
          <a:xfrm>
            <a:off x="0" y="0"/>
            <a:ext cx="12192000" cy="6861600"/>
          </a:xfrm>
          <a:custGeom>
            <a:avLst/>
            <a:gdLst>
              <a:gd name="connsiteX0" fmla="*/ 562485 w 12192000"/>
              <a:gd name="connsiteY0" fmla="*/ 4859011 h 6861600"/>
              <a:gd name="connsiteX1" fmla="*/ 197400 w 12192000"/>
              <a:gd name="connsiteY1" fmla="*/ 5224096 h 6861600"/>
              <a:gd name="connsiteX2" fmla="*/ 197400 w 12192000"/>
              <a:gd name="connsiteY2" fmla="*/ 6856730 h 6861600"/>
              <a:gd name="connsiteX3" fmla="*/ 11995996 w 12192000"/>
              <a:gd name="connsiteY3" fmla="*/ 6856730 h 6861600"/>
              <a:gd name="connsiteX4" fmla="*/ 11995996 w 12192000"/>
              <a:gd name="connsiteY4" fmla="*/ 5471463 h 6861600"/>
              <a:gd name="connsiteX5" fmla="*/ 11383544 w 12192000"/>
              <a:gd name="connsiteY5" fmla="*/ 4859011 h 6861600"/>
              <a:gd name="connsiteX6" fmla="*/ 0 w 12192000"/>
              <a:gd name="connsiteY6" fmla="*/ 0 h 6861600"/>
              <a:gd name="connsiteX7" fmla="*/ 12192000 w 12192000"/>
              <a:gd name="connsiteY7" fmla="*/ 0 h 6861600"/>
              <a:gd name="connsiteX8" fmla="*/ 12192000 w 12192000"/>
              <a:gd name="connsiteY8" fmla="*/ 6861600 h 6861600"/>
              <a:gd name="connsiteX9" fmla="*/ 0 w 12192000"/>
              <a:gd name="connsiteY9"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61600">
                <a:moveTo>
                  <a:pt x="562485" y="4859011"/>
                </a:moveTo>
                <a:cubicBezTo>
                  <a:pt x="360854" y="4859011"/>
                  <a:pt x="197400" y="5022465"/>
                  <a:pt x="197400" y="5224096"/>
                </a:cubicBezTo>
                <a:lnTo>
                  <a:pt x="197400" y="6856730"/>
                </a:lnTo>
                <a:lnTo>
                  <a:pt x="11995996" y="6856730"/>
                </a:lnTo>
                <a:lnTo>
                  <a:pt x="11995996" y="5471463"/>
                </a:lnTo>
                <a:cubicBezTo>
                  <a:pt x="11995996" y="5133215"/>
                  <a:pt x="11721786" y="4859011"/>
                  <a:pt x="11383544" y="4859011"/>
                </a:cubicBezTo>
                <a:close/>
                <a:moveTo>
                  <a:pt x="0" y="0"/>
                </a:moveTo>
                <a:lnTo>
                  <a:pt x="12192000" y="0"/>
                </a:lnTo>
                <a:lnTo>
                  <a:pt x="12192000" y="6861600"/>
                </a:lnTo>
                <a:lnTo>
                  <a:pt x="0" y="6861600"/>
                </a:lnTo>
                <a:close/>
              </a:path>
            </a:pathLst>
          </a:custGeom>
        </p:spPr>
        <p:txBody>
          <a:bodyPr wrap="square" lIns="201600" tIns="201600" rIns="201600" bIns="201600">
            <a:noAutofit/>
          </a:bodyPr>
          <a:lstStyle>
            <a:lvl1pPr algn="l">
              <a:defRPr/>
            </a:lvl1pPr>
          </a:lstStyle>
          <a:p>
            <a:r>
              <a:rPr lang="en-US"/>
              <a:t>Click icon to add picture</a:t>
            </a:r>
            <a:endParaRPr lang="nl-NL"/>
          </a:p>
        </p:txBody>
      </p:sp>
      <p:pic>
        <p:nvPicPr>
          <p:cNvPr id="12" name="Graphic 11">
            <a:extLst>
              <a:ext uri="{FF2B5EF4-FFF2-40B4-BE49-F238E27FC236}">
                <a16:creationId xmlns:a16="http://schemas.microsoft.com/office/drawing/2014/main" id="{78449BDE-DDE5-41B0-A0FB-8DA566444E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4859012"/>
            <a:ext cx="11797200" cy="1998988"/>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596872" y="5257772"/>
            <a:ext cx="10587600" cy="120020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Date Placeholder 1">
            <a:extLst>
              <a:ext uri="{FF2B5EF4-FFF2-40B4-BE49-F238E27FC236}">
                <a16:creationId xmlns:a16="http://schemas.microsoft.com/office/drawing/2014/main" id="{7E502D6D-8BCD-45BA-B309-484A9DB46190}"/>
              </a:ext>
            </a:extLst>
          </p:cNvPr>
          <p:cNvSpPr>
            <a:spLocks noGrp="1"/>
          </p:cNvSpPr>
          <p:nvPr>
            <p:ph type="dt" sz="half" idx="16"/>
          </p:nvPr>
        </p:nvSpPr>
        <p:spPr/>
        <p:txBody>
          <a:bodyPr/>
          <a:lstStyle/>
          <a:p>
            <a:fld id="{61DDB7CD-0564-4B34-9187-194AA95633CA}" type="datetime1">
              <a:rPr lang="nl-NL" smtClean="0"/>
              <a:pPr/>
              <a:t>20-10-2025</a:t>
            </a:fld>
            <a:endParaRPr lang="nl-NL"/>
          </a:p>
        </p:txBody>
      </p:sp>
      <p:sp>
        <p:nvSpPr>
          <p:cNvPr id="4" name="Footer Placeholder 3">
            <a:extLst>
              <a:ext uri="{FF2B5EF4-FFF2-40B4-BE49-F238E27FC236}">
                <a16:creationId xmlns:a16="http://schemas.microsoft.com/office/drawing/2014/main" id="{461F94DF-FCC3-448E-91D0-8DE88CF24685}"/>
              </a:ext>
            </a:extLst>
          </p:cNvPr>
          <p:cNvSpPr>
            <a:spLocks noGrp="1"/>
          </p:cNvSpPr>
          <p:nvPr>
            <p:ph type="ftr" sz="quarter" idx="17"/>
          </p:nvPr>
        </p:nvSpPr>
        <p:spPr/>
        <p:txBody>
          <a:bodyPr/>
          <a:lstStyle/>
          <a:p>
            <a:endParaRPr lang="nl-NL"/>
          </a:p>
        </p:txBody>
      </p:sp>
      <p:sp>
        <p:nvSpPr>
          <p:cNvPr id="5" name="Slide Number Placeholder 4">
            <a:extLst>
              <a:ext uri="{FF2B5EF4-FFF2-40B4-BE49-F238E27FC236}">
                <a16:creationId xmlns:a16="http://schemas.microsoft.com/office/drawing/2014/main" id="{6C37E242-EB81-49B1-A09F-4741CDADE877}"/>
              </a:ext>
            </a:extLst>
          </p:cNvPr>
          <p:cNvSpPr>
            <a:spLocks noGrp="1"/>
          </p:cNvSpPr>
          <p:nvPr>
            <p:ph type="sldNum" sz="quarter" idx="18"/>
          </p:nvPr>
        </p:nvSpPr>
        <p:spPr/>
        <p:txBody>
          <a:bodyPr/>
          <a:lstStyle>
            <a:lvl1pPr>
              <a:defRPr>
                <a:solidFill>
                  <a:schemeClr val="tx1">
                    <a:alpha val="0"/>
                  </a:schemeClr>
                </a:solidFill>
              </a:defRPr>
            </a:lvl1pPr>
          </a:lstStyle>
          <a:p>
            <a:fld id="{8EA91717-1692-47AE-A9A4-BF7A145E3432}" type="slidenum">
              <a:rPr lang="nl-NL" smtClean="0"/>
              <a:pPr/>
              <a:t>‹nr.›</a:t>
            </a:fld>
            <a:endParaRPr lang="nl-NL"/>
          </a:p>
        </p:txBody>
      </p:sp>
      <p:sp>
        <p:nvSpPr>
          <p:cNvPr id="10" name="Text Placeholder 14">
            <a:extLst>
              <a:ext uri="{FF2B5EF4-FFF2-40B4-BE49-F238E27FC236}">
                <a16:creationId xmlns:a16="http://schemas.microsoft.com/office/drawing/2014/main" id="{D47E1B19-CABD-489F-9906-27FB376B5F18}"/>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2214698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oter wit">
    <p:spTree>
      <p:nvGrpSpPr>
        <p:cNvPr id="1" name=""/>
        <p:cNvGrpSpPr/>
        <p:nvPr/>
      </p:nvGrpSpPr>
      <p:grpSpPr>
        <a:xfrm>
          <a:off x="0" y="0"/>
          <a:ext cx="0" cy="0"/>
          <a:chOff x="0" y="0"/>
          <a:chExt cx="0" cy="0"/>
        </a:xfrm>
      </p:grpSpPr>
      <p:sp>
        <p:nvSpPr>
          <p:cNvPr id="6" name="Text Placeholder 14">
            <a:extLst>
              <a:ext uri="{FF2B5EF4-FFF2-40B4-BE49-F238E27FC236}">
                <a16:creationId xmlns:a16="http://schemas.microsoft.com/office/drawing/2014/main" id="{B79E335B-A10A-7538-4FFD-54096EC400FC}"/>
              </a:ext>
            </a:extLst>
          </p:cNvPr>
          <p:cNvSpPr>
            <a:spLocks noGrp="1"/>
          </p:cNvSpPr>
          <p:nvPr>
            <p:ph type="body" sz="quarter" idx="14" hasCustomPrompt="1"/>
          </p:nvPr>
        </p:nvSpPr>
        <p:spPr>
          <a:xfrm>
            <a:off x="11279160" y="5530722"/>
            <a:ext cx="410400" cy="626400"/>
          </a:xfrm>
          <a:blipFill dpi="0"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a:fillRect/>
            </a:stretch>
          </a:blipFill>
        </p:spPr>
        <p:txBody>
          <a:bodyPr/>
          <a:lstStyle>
            <a:lvl1pPr marL="0" indent="0">
              <a:buNone/>
              <a:defRPr sz="500">
                <a:solidFill>
                  <a:schemeClr val="tx1">
                    <a:alpha val="0"/>
                  </a:schemeClr>
                </a:solidFill>
              </a:defRPr>
            </a:lvl1pPr>
          </a:lstStyle>
          <a:p>
            <a:pPr lvl="0"/>
            <a:r>
              <a:rPr lang="nl-NL"/>
              <a:t> </a:t>
            </a:r>
          </a:p>
        </p:txBody>
      </p:sp>
    </p:spTree>
    <p:extLst>
      <p:ext uri="{BB962C8B-B14F-4D97-AF65-F5344CB8AC3E}">
        <p14:creationId xmlns:p14="http://schemas.microsoft.com/office/powerpoint/2010/main" val="143790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Left Lar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DFBE0229-8BA4-4E0A-97D8-2081B4A54758}"/>
              </a:ext>
            </a:extLst>
          </p:cNvPr>
          <p:cNvSpPr>
            <a:spLocks noGrp="1"/>
          </p:cNvSpPr>
          <p:nvPr>
            <p:ph type="pic" sz="quarter" idx="15"/>
          </p:nvPr>
        </p:nvSpPr>
        <p:spPr>
          <a:xfrm>
            <a:off x="0" y="0"/>
            <a:ext cx="12192000" cy="6861600"/>
          </a:xfrm>
          <a:custGeom>
            <a:avLst/>
            <a:gdLst>
              <a:gd name="connsiteX0" fmla="*/ 0 w 12192000"/>
              <a:gd name="connsiteY0" fmla="*/ 0 h 6861600"/>
              <a:gd name="connsiteX1" fmla="*/ 197399 w 12192000"/>
              <a:gd name="connsiteY1" fmla="*/ 0 h 6861600"/>
              <a:gd name="connsiteX2" fmla="*/ 197399 w 12192000"/>
              <a:gd name="connsiteY2" fmla="*/ 6053405 h 6861600"/>
              <a:gd name="connsiteX3" fmla="*/ 809308 w 12192000"/>
              <a:gd name="connsiteY3" fmla="*/ 6666139 h 6861600"/>
              <a:gd name="connsiteX4" fmla="*/ 4426691 w 12192000"/>
              <a:gd name="connsiteY4" fmla="*/ 6666139 h 6861600"/>
              <a:gd name="connsiteX5" fmla="*/ 5391327 w 12192000"/>
              <a:gd name="connsiteY5" fmla="*/ 5701503 h 6861600"/>
              <a:gd name="connsiteX6" fmla="*/ 5391327 w 12192000"/>
              <a:gd name="connsiteY6" fmla="*/ 0 h 6861600"/>
              <a:gd name="connsiteX7" fmla="*/ 12192000 w 12192000"/>
              <a:gd name="connsiteY7" fmla="*/ 0 h 6861600"/>
              <a:gd name="connsiteX8" fmla="*/ 12192000 w 12192000"/>
              <a:gd name="connsiteY8" fmla="*/ 6861600 h 6861600"/>
              <a:gd name="connsiteX9" fmla="*/ 0 w 12192000"/>
              <a:gd name="connsiteY9"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61600">
                <a:moveTo>
                  <a:pt x="0" y="0"/>
                </a:moveTo>
                <a:lnTo>
                  <a:pt x="197399" y="0"/>
                </a:lnTo>
                <a:lnTo>
                  <a:pt x="197399" y="6053405"/>
                </a:lnTo>
                <a:cubicBezTo>
                  <a:pt x="197259" y="6391535"/>
                  <a:pt x="471168" y="6665821"/>
                  <a:pt x="809308" y="6666139"/>
                </a:cubicBezTo>
                <a:lnTo>
                  <a:pt x="4426691" y="6666139"/>
                </a:lnTo>
                <a:cubicBezTo>
                  <a:pt x="4959443" y="6666139"/>
                  <a:pt x="5391327" y="6234255"/>
                  <a:pt x="5391327" y="5701503"/>
                </a:cubicBezTo>
                <a:lnTo>
                  <a:pt x="5391327" y="0"/>
                </a:lnTo>
                <a:lnTo>
                  <a:pt x="12192000" y="0"/>
                </a:lnTo>
                <a:lnTo>
                  <a:pt x="12192000" y="6861600"/>
                </a:lnTo>
                <a:lnTo>
                  <a:pt x="0" y="6861600"/>
                </a:lnTo>
                <a:close/>
              </a:path>
            </a:pathLst>
          </a:custGeom>
        </p:spPr>
        <p:txBody>
          <a:bodyPr wrap="square" lIns="8604000" tIns="201600" rIns="201600" bIns="201600">
            <a:noAutofit/>
          </a:bodyPr>
          <a:lstStyle>
            <a:lvl1pPr algn="r">
              <a:defRPr/>
            </a:lvl1pPr>
          </a:lstStyle>
          <a:p>
            <a:r>
              <a:rPr lang="en-US"/>
              <a:t>Click icon to add picture</a:t>
            </a:r>
            <a:endParaRPr lang="nl-NL"/>
          </a:p>
        </p:txBody>
      </p:sp>
      <p:pic>
        <p:nvPicPr>
          <p:cNvPr id="16" name="Graphic 15">
            <a:extLst>
              <a:ext uri="{FF2B5EF4-FFF2-40B4-BE49-F238E27FC236}">
                <a16:creationId xmlns:a16="http://schemas.microsoft.com/office/drawing/2014/main" id="{7A87F88C-AAED-406E-A6EC-8108A6CA7F6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5191262" cy="6663600"/>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1462" y="1105200"/>
            <a:ext cx="4407643" cy="51527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4" name="Title 3">
            <a:extLst>
              <a:ext uri="{FF2B5EF4-FFF2-40B4-BE49-F238E27FC236}">
                <a16:creationId xmlns:a16="http://schemas.microsoft.com/office/drawing/2014/main" id="{CFC214D6-9AF3-47DE-BF03-367FC960C4C3}"/>
              </a:ext>
            </a:extLst>
          </p:cNvPr>
          <p:cNvSpPr>
            <a:spLocks noGrp="1"/>
          </p:cNvSpPr>
          <p:nvPr>
            <p:ph type="title" hasCustomPrompt="1"/>
          </p:nvPr>
        </p:nvSpPr>
        <p:spPr>
          <a:xfrm>
            <a:off x="601462" y="392400"/>
            <a:ext cx="4406400" cy="507256"/>
          </a:xfrm>
        </p:spPr>
        <p:txBody>
          <a:bodyPr/>
          <a:lstStyle/>
          <a:p>
            <a:r>
              <a:rPr lang="nl-NL"/>
              <a:t>Typ hier de titel</a:t>
            </a:r>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4" name="Text Placeholder 14">
            <a:extLst>
              <a:ext uri="{FF2B5EF4-FFF2-40B4-BE49-F238E27FC236}">
                <a16:creationId xmlns:a16="http://schemas.microsoft.com/office/drawing/2014/main" id="{3A049EE5-9820-4443-A78A-BE3C2621CA3E}"/>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1339573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Left Medium">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8AF126B9-CAAA-4995-AB31-330777D1BE22}"/>
              </a:ext>
            </a:extLst>
          </p:cNvPr>
          <p:cNvSpPr>
            <a:spLocks noGrp="1"/>
          </p:cNvSpPr>
          <p:nvPr>
            <p:ph type="pic" sz="quarter" idx="15"/>
          </p:nvPr>
        </p:nvSpPr>
        <p:spPr>
          <a:xfrm>
            <a:off x="0" y="0"/>
            <a:ext cx="12192000" cy="6861600"/>
          </a:xfrm>
          <a:custGeom>
            <a:avLst/>
            <a:gdLst>
              <a:gd name="connsiteX0" fmla="*/ 0 w 12192000"/>
              <a:gd name="connsiteY0" fmla="*/ 0 h 6861600"/>
              <a:gd name="connsiteX1" fmla="*/ 197399 w 12192000"/>
              <a:gd name="connsiteY1" fmla="*/ 0 h 6861600"/>
              <a:gd name="connsiteX2" fmla="*/ 197399 w 12192000"/>
              <a:gd name="connsiteY2" fmla="*/ 4243648 h 6861600"/>
              <a:gd name="connsiteX3" fmla="*/ 809301 w 12192000"/>
              <a:gd name="connsiteY3" fmla="*/ 4856438 h 6861600"/>
              <a:gd name="connsiteX4" fmla="*/ 4426641 w 12192000"/>
              <a:gd name="connsiteY4" fmla="*/ 4856438 h 6861600"/>
              <a:gd name="connsiteX5" fmla="*/ 5391265 w 12192000"/>
              <a:gd name="connsiteY5" fmla="*/ 3891814 h 6861600"/>
              <a:gd name="connsiteX6" fmla="*/ 5391265 w 12192000"/>
              <a:gd name="connsiteY6" fmla="*/ 0 h 6861600"/>
              <a:gd name="connsiteX7" fmla="*/ 12192000 w 12192000"/>
              <a:gd name="connsiteY7" fmla="*/ 0 h 6861600"/>
              <a:gd name="connsiteX8" fmla="*/ 12192000 w 12192000"/>
              <a:gd name="connsiteY8" fmla="*/ 6861600 h 6861600"/>
              <a:gd name="connsiteX9" fmla="*/ 0 w 12192000"/>
              <a:gd name="connsiteY9"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61600">
                <a:moveTo>
                  <a:pt x="0" y="0"/>
                </a:moveTo>
                <a:lnTo>
                  <a:pt x="197399" y="0"/>
                </a:lnTo>
                <a:lnTo>
                  <a:pt x="197399" y="4243648"/>
                </a:lnTo>
                <a:cubicBezTo>
                  <a:pt x="197224" y="4581805"/>
                  <a:pt x="471140" y="4856121"/>
                  <a:pt x="809301" y="4856438"/>
                </a:cubicBezTo>
                <a:lnTo>
                  <a:pt x="4426641" y="4856438"/>
                </a:lnTo>
                <a:cubicBezTo>
                  <a:pt x="4959386" y="4856438"/>
                  <a:pt x="5391265" y="4424559"/>
                  <a:pt x="5391265" y="3891814"/>
                </a:cubicBezTo>
                <a:lnTo>
                  <a:pt x="5391265" y="0"/>
                </a:lnTo>
                <a:lnTo>
                  <a:pt x="12192000" y="0"/>
                </a:lnTo>
                <a:lnTo>
                  <a:pt x="12192000" y="6861600"/>
                </a:lnTo>
                <a:lnTo>
                  <a:pt x="0" y="6861600"/>
                </a:lnTo>
                <a:close/>
              </a:path>
            </a:pathLst>
          </a:custGeom>
        </p:spPr>
        <p:txBody>
          <a:bodyPr wrap="square" lIns="8604000" tIns="201600" rIns="201600" bIns="201600">
            <a:noAutofit/>
          </a:bodyPr>
          <a:lstStyle>
            <a:lvl1pPr algn="r">
              <a:defRPr/>
            </a:lvl1pPr>
          </a:lstStyle>
          <a:p>
            <a:r>
              <a:rPr lang="en-US"/>
              <a:t>Click icon to add picture</a:t>
            </a:r>
            <a:endParaRPr lang="nl-NL"/>
          </a:p>
        </p:txBody>
      </p:sp>
      <p:pic>
        <p:nvPicPr>
          <p:cNvPr id="16" name="Graphic 15">
            <a:extLst>
              <a:ext uri="{FF2B5EF4-FFF2-40B4-BE49-F238E27FC236}">
                <a16:creationId xmlns:a16="http://schemas.microsoft.com/office/drawing/2014/main" id="{F9FE1FC9-811B-4E21-849A-616BE43F2C1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5191200" cy="4854851"/>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1462" y="1105200"/>
            <a:ext cx="4406400" cy="3126663"/>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6" name="Title 5">
            <a:extLst>
              <a:ext uri="{FF2B5EF4-FFF2-40B4-BE49-F238E27FC236}">
                <a16:creationId xmlns:a16="http://schemas.microsoft.com/office/drawing/2014/main" id="{94EA91EE-4B77-4B6F-81E0-9D35E2B17239}"/>
              </a:ext>
            </a:extLst>
          </p:cNvPr>
          <p:cNvSpPr>
            <a:spLocks noGrp="1"/>
          </p:cNvSpPr>
          <p:nvPr>
            <p:ph type="title" hasCustomPrompt="1"/>
          </p:nvPr>
        </p:nvSpPr>
        <p:spPr>
          <a:xfrm>
            <a:off x="601462" y="392400"/>
            <a:ext cx="4406400" cy="507256"/>
          </a:xfrm>
        </p:spPr>
        <p:txBody>
          <a:bodyPr/>
          <a:lstStyle/>
          <a:p>
            <a:r>
              <a:rPr lang="nl-NL"/>
              <a:t>Typ hier de titel</a:t>
            </a:r>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4" name="Text Placeholder 14">
            <a:extLst>
              <a:ext uri="{FF2B5EF4-FFF2-40B4-BE49-F238E27FC236}">
                <a16:creationId xmlns:a16="http://schemas.microsoft.com/office/drawing/2014/main" id="{F31BC1AF-BAFE-451E-9DAF-38B730562319}"/>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625107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2D695D06-B7D4-42E1-AD93-4810A086DAD2}"/>
              </a:ext>
            </a:extLst>
          </p:cNvPr>
          <p:cNvSpPr>
            <a:spLocks noGrp="1"/>
          </p:cNvSpPr>
          <p:nvPr>
            <p:ph type="dt" sz="half" idx="10"/>
          </p:nvPr>
        </p:nvSpPr>
        <p:spPr/>
        <p:txBody>
          <a:bodyPr/>
          <a:lstStyle/>
          <a:p>
            <a:fld id="{33A1E014-E4B0-4DF6-BD4E-C14BCB1003FE}" type="datetime1">
              <a:rPr lang="nl-NL" smtClean="0"/>
              <a:t>20-10-2025</a:t>
            </a:fld>
            <a:endParaRPr lang="nl-NL"/>
          </a:p>
        </p:txBody>
      </p:sp>
      <p:sp>
        <p:nvSpPr>
          <p:cNvPr id="6" name="Footer Placeholder 5">
            <a:extLst>
              <a:ext uri="{FF2B5EF4-FFF2-40B4-BE49-F238E27FC236}">
                <a16:creationId xmlns:a16="http://schemas.microsoft.com/office/drawing/2014/main" id="{49686D29-3A71-4A85-985A-05206BDC2E6C}"/>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78DB9991-E1E7-4D42-B681-A4CB8B46DB33}"/>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9" name="Text Placeholder 14">
            <a:extLst>
              <a:ext uri="{FF2B5EF4-FFF2-40B4-BE49-F238E27FC236}">
                <a16:creationId xmlns:a16="http://schemas.microsoft.com/office/drawing/2014/main" id="{88D6D7A1-7882-417B-A126-B80C82CC8F7B}"/>
              </a:ext>
            </a:extLst>
          </p:cNvPr>
          <p:cNvSpPr>
            <a:spLocks noGrp="1"/>
          </p:cNvSpPr>
          <p:nvPr>
            <p:ph type="body" sz="quarter" idx="14" hasCustomPrompt="1"/>
          </p:nvPr>
        </p:nvSpPr>
        <p:spPr>
          <a:xfrm>
            <a:off x="11279160" y="5530722"/>
            <a:ext cx="410400" cy="626400"/>
          </a:xfr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40397980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ZD labels image placeholder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8274860-2DB8-4BF3-AF61-A84B0E317CED}"/>
              </a:ext>
            </a:extLst>
          </p:cNvPr>
          <p:cNvSpPr>
            <a:spLocks noGrp="1"/>
          </p:cNvSpPr>
          <p:nvPr>
            <p:ph type="dt" sz="half" idx="10"/>
          </p:nvPr>
        </p:nvSpPr>
        <p:spPr/>
        <p:txBody>
          <a:bodyPr/>
          <a:lstStyle/>
          <a:p>
            <a:fld id="{61DDB7CD-0564-4B34-9187-194AA95633CA}" type="datetime1">
              <a:rPr lang="nl-NL" smtClean="0"/>
              <a:pPr/>
              <a:t>20-10-2025</a:t>
            </a:fld>
            <a:endParaRPr lang="nl-NL"/>
          </a:p>
        </p:txBody>
      </p:sp>
      <p:sp>
        <p:nvSpPr>
          <p:cNvPr id="4" name="Footer Placeholder 3">
            <a:extLst>
              <a:ext uri="{FF2B5EF4-FFF2-40B4-BE49-F238E27FC236}">
                <a16:creationId xmlns:a16="http://schemas.microsoft.com/office/drawing/2014/main" id="{1045F77E-8E59-49D4-8AB5-94C54AF505D5}"/>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293BC2AB-C25E-45DA-890E-284416A50BA6}"/>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7" name="ZD image square">
            <a:extLst>
              <a:ext uri="{FF2B5EF4-FFF2-40B4-BE49-F238E27FC236}">
                <a16:creationId xmlns:a16="http://schemas.microsoft.com/office/drawing/2014/main" id="{DDF58E5B-90B6-4FA8-A48F-6AFE926801F1}"/>
              </a:ext>
            </a:extLst>
          </p:cNvPr>
          <p:cNvSpPr>
            <a:spLocks noGrp="1" noChangeAspect="1"/>
          </p:cNvSpPr>
          <p:nvPr>
            <p:ph type="pic" sz="quarter" idx="13"/>
          </p:nvPr>
        </p:nvSpPr>
        <p:spPr>
          <a:xfrm>
            <a:off x="193573" y="199991"/>
            <a:ext cx="2838751" cy="2839067"/>
          </a:xfrm>
          <a:custGeom>
            <a:avLst/>
            <a:gdLst>
              <a:gd name="connsiteX0" fmla="*/ 364936 w 2838751"/>
              <a:gd name="connsiteY0" fmla="*/ 0 h 2839067"/>
              <a:gd name="connsiteX1" fmla="*/ 2226231 w 2838751"/>
              <a:gd name="connsiteY1" fmla="*/ 0 h 2839067"/>
              <a:gd name="connsiteX2" fmla="*/ 2838751 w 2838751"/>
              <a:gd name="connsiteY2" fmla="*/ 612519 h 2839067"/>
              <a:gd name="connsiteX3" fmla="*/ 2838751 w 2838751"/>
              <a:gd name="connsiteY3" fmla="*/ 1874369 h 2839067"/>
              <a:gd name="connsiteX4" fmla="*/ 1874053 w 2838751"/>
              <a:gd name="connsiteY4" fmla="*/ 2839067 h 2839067"/>
              <a:gd name="connsiteX5" fmla="*/ 612457 w 2838751"/>
              <a:gd name="connsiteY5" fmla="*/ 2839067 h 2839067"/>
              <a:gd name="connsiteX6" fmla="*/ 1 w 2838751"/>
              <a:gd name="connsiteY6" fmla="*/ 2226484 h 2839067"/>
              <a:gd name="connsiteX7" fmla="*/ 1 w 2838751"/>
              <a:gd name="connsiteY7" fmla="*/ 2226230 h 2839067"/>
              <a:gd name="connsiteX8" fmla="*/ 1 w 2838751"/>
              <a:gd name="connsiteY8" fmla="*/ 365189 h 2839067"/>
              <a:gd name="connsiteX9" fmla="*/ 364936 w 2838751"/>
              <a:gd name="connsiteY9" fmla="*/ 0 h 2839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8751" h="2839067">
                <a:moveTo>
                  <a:pt x="364936" y="0"/>
                </a:moveTo>
                <a:lnTo>
                  <a:pt x="2226231" y="0"/>
                </a:lnTo>
                <a:cubicBezTo>
                  <a:pt x="2564516" y="0"/>
                  <a:pt x="2838751" y="274234"/>
                  <a:pt x="2838751" y="612519"/>
                </a:cubicBezTo>
                <a:lnTo>
                  <a:pt x="2838751" y="1874369"/>
                </a:lnTo>
                <a:cubicBezTo>
                  <a:pt x="2838751" y="2407155"/>
                  <a:pt x="2406839" y="2839067"/>
                  <a:pt x="1874053" y="2839067"/>
                </a:cubicBezTo>
                <a:lnTo>
                  <a:pt x="612457" y="2839067"/>
                </a:lnTo>
                <a:cubicBezTo>
                  <a:pt x="274172" y="2839029"/>
                  <a:pt x="-34" y="2564769"/>
                  <a:pt x="1" y="2226484"/>
                </a:cubicBezTo>
                <a:cubicBezTo>
                  <a:pt x="1" y="2226401"/>
                  <a:pt x="1" y="2226313"/>
                  <a:pt x="1" y="2226230"/>
                </a:cubicBezTo>
                <a:lnTo>
                  <a:pt x="1" y="365189"/>
                </a:lnTo>
                <a:cubicBezTo>
                  <a:pt x="-34" y="163585"/>
                  <a:pt x="163333" y="105"/>
                  <a:pt x="364936" y="0"/>
                </a:cubicBezTo>
                <a:close/>
              </a:path>
            </a:pathLst>
          </a:custGeom>
          <a:solidFill>
            <a:srgbClr val="FFFFFF"/>
          </a:solidFill>
        </p:spPr>
        <p:txBody>
          <a:bodyPr wrap="square" lIns="284400" tIns="284400" rIns="284400" bIns="284400">
            <a:noAutofit/>
          </a:bodyPr>
          <a:lstStyle/>
          <a:p>
            <a:endParaRPr lang="en-US"/>
          </a:p>
        </p:txBody>
      </p:sp>
      <p:sp>
        <p:nvSpPr>
          <p:cNvPr id="18" name="ZD laying rectangle">
            <a:extLst>
              <a:ext uri="{FF2B5EF4-FFF2-40B4-BE49-F238E27FC236}">
                <a16:creationId xmlns:a16="http://schemas.microsoft.com/office/drawing/2014/main" id="{62ED74F9-B58B-40A4-A624-1EF077C4BD24}"/>
              </a:ext>
            </a:extLst>
          </p:cNvPr>
          <p:cNvSpPr>
            <a:spLocks noGrp="1" noChangeAspect="1"/>
          </p:cNvSpPr>
          <p:nvPr>
            <p:ph type="pic" sz="quarter" idx="14"/>
          </p:nvPr>
        </p:nvSpPr>
        <p:spPr>
          <a:xfrm>
            <a:off x="193575" y="3530611"/>
            <a:ext cx="5198705" cy="3129301"/>
          </a:xfrm>
          <a:custGeom>
            <a:avLst/>
            <a:gdLst>
              <a:gd name="connsiteX0" fmla="*/ 364935 w 5198705"/>
              <a:gd name="connsiteY0" fmla="*/ 0 h 3129301"/>
              <a:gd name="connsiteX1" fmla="*/ 4534015 w 5198705"/>
              <a:gd name="connsiteY1" fmla="*/ 0 h 3129301"/>
              <a:gd name="connsiteX2" fmla="*/ 5198705 w 5198705"/>
              <a:gd name="connsiteY2" fmla="*/ 664626 h 3129301"/>
              <a:gd name="connsiteX3" fmla="*/ 5198705 w 5198705"/>
              <a:gd name="connsiteY3" fmla="*/ 2164604 h 3129301"/>
              <a:gd name="connsiteX4" fmla="*/ 4234007 w 5198705"/>
              <a:gd name="connsiteY4" fmla="*/ 3129301 h 3129301"/>
              <a:gd name="connsiteX5" fmla="*/ 664689 w 5198705"/>
              <a:gd name="connsiteY5" fmla="*/ 3129301 h 3129301"/>
              <a:gd name="connsiteX6" fmla="*/ 0 w 5198705"/>
              <a:gd name="connsiteY6" fmla="*/ 2464612 h 3129301"/>
              <a:gd name="connsiteX7" fmla="*/ 0 w 5198705"/>
              <a:gd name="connsiteY7" fmla="*/ 2464358 h 3129301"/>
              <a:gd name="connsiteX8" fmla="*/ 0 w 5198705"/>
              <a:gd name="connsiteY8" fmla="*/ 364871 h 3129301"/>
              <a:gd name="connsiteX9" fmla="*/ 364935 w 5198705"/>
              <a:gd name="connsiteY9" fmla="*/ 0 h 312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705" h="3129301">
                <a:moveTo>
                  <a:pt x="364935" y="0"/>
                </a:moveTo>
                <a:lnTo>
                  <a:pt x="4534015" y="0"/>
                </a:lnTo>
                <a:cubicBezTo>
                  <a:pt x="4901089" y="0"/>
                  <a:pt x="5198673" y="297552"/>
                  <a:pt x="5198705" y="664626"/>
                </a:cubicBezTo>
                <a:lnTo>
                  <a:pt x="5198705" y="2164604"/>
                </a:lnTo>
                <a:cubicBezTo>
                  <a:pt x="5198705" y="2697390"/>
                  <a:pt x="4766793" y="3129301"/>
                  <a:pt x="4234007" y="3129301"/>
                </a:cubicBezTo>
                <a:lnTo>
                  <a:pt x="664689" y="3129301"/>
                </a:lnTo>
                <a:cubicBezTo>
                  <a:pt x="297591" y="3129301"/>
                  <a:pt x="0" y="2831705"/>
                  <a:pt x="0" y="2464612"/>
                </a:cubicBezTo>
                <a:cubicBezTo>
                  <a:pt x="0" y="2464529"/>
                  <a:pt x="0" y="2464440"/>
                  <a:pt x="0" y="2464358"/>
                </a:cubicBezTo>
                <a:lnTo>
                  <a:pt x="0" y="364871"/>
                </a:lnTo>
                <a:cubicBezTo>
                  <a:pt x="140" y="163389"/>
                  <a:pt x="163455" y="108"/>
                  <a:pt x="364935" y="0"/>
                </a:cubicBezTo>
                <a:close/>
              </a:path>
            </a:pathLst>
          </a:custGeom>
          <a:solidFill>
            <a:srgbClr val="FFFFFF"/>
          </a:solidFill>
        </p:spPr>
        <p:txBody>
          <a:bodyPr wrap="square" lIns="284400" tIns="284400" rIns="284400" bIns="284400">
            <a:noAutofit/>
          </a:bodyPr>
          <a:lstStyle/>
          <a:p>
            <a:endParaRPr lang="en-US"/>
          </a:p>
        </p:txBody>
      </p:sp>
      <p:sp>
        <p:nvSpPr>
          <p:cNvPr id="19" name="ZD standing rectangle">
            <a:extLst>
              <a:ext uri="{FF2B5EF4-FFF2-40B4-BE49-F238E27FC236}">
                <a16:creationId xmlns:a16="http://schemas.microsoft.com/office/drawing/2014/main" id="{F19FCEAC-C98C-4D32-87C8-8F506933E362}"/>
              </a:ext>
            </a:extLst>
          </p:cNvPr>
          <p:cNvSpPr>
            <a:spLocks noGrp="1" noChangeAspect="1"/>
          </p:cNvSpPr>
          <p:nvPr>
            <p:ph type="pic" sz="quarter" idx="15"/>
          </p:nvPr>
        </p:nvSpPr>
        <p:spPr>
          <a:xfrm>
            <a:off x="8625855" y="199992"/>
            <a:ext cx="3366287" cy="6459919"/>
          </a:xfrm>
          <a:custGeom>
            <a:avLst/>
            <a:gdLst>
              <a:gd name="connsiteX0" fmla="*/ 365126 w 3366287"/>
              <a:gd name="connsiteY0" fmla="*/ 0 h 6459919"/>
              <a:gd name="connsiteX1" fmla="*/ 2753767 w 3366287"/>
              <a:gd name="connsiteY1" fmla="*/ 0 h 6459919"/>
              <a:gd name="connsiteX2" fmla="*/ 3366287 w 3366287"/>
              <a:gd name="connsiteY2" fmla="*/ 612519 h 6459919"/>
              <a:gd name="connsiteX3" fmla="*/ 3366287 w 3366287"/>
              <a:gd name="connsiteY3" fmla="*/ 5495222 h 6459919"/>
              <a:gd name="connsiteX4" fmla="*/ 2401589 w 3366287"/>
              <a:gd name="connsiteY4" fmla="*/ 6459919 h 6459919"/>
              <a:gd name="connsiteX5" fmla="*/ 612520 w 3366287"/>
              <a:gd name="connsiteY5" fmla="*/ 6459919 h 6459919"/>
              <a:gd name="connsiteX6" fmla="*/ 0 w 3366287"/>
              <a:gd name="connsiteY6" fmla="*/ 5847400 h 6459919"/>
              <a:gd name="connsiteX7" fmla="*/ 0 w 3366287"/>
              <a:gd name="connsiteY7" fmla="*/ 5847019 h 6459919"/>
              <a:gd name="connsiteX8" fmla="*/ 0 w 3366287"/>
              <a:gd name="connsiteY8" fmla="*/ 365189 h 6459919"/>
              <a:gd name="connsiteX9" fmla="*/ 365126 w 3366287"/>
              <a:gd name="connsiteY9" fmla="*/ 63 h 645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66287" h="6459919">
                <a:moveTo>
                  <a:pt x="365126" y="0"/>
                </a:moveTo>
                <a:lnTo>
                  <a:pt x="2753767" y="0"/>
                </a:lnTo>
                <a:cubicBezTo>
                  <a:pt x="3092047" y="0"/>
                  <a:pt x="3366287" y="274234"/>
                  <a:pt x="3366287" y="612519"/>
                </a:cubicBezTo>
                <a:lnTo>
                  <a:pt x="3366287" y="5495222"/>
                </a:lnTo>
                <a:cubicBezTo>
                  <a:pt x="3366287" y="6028008"/>
                  <a:pt x="2934394" y="6459919"/>
                  <a:pt x="2401589" y="6459919"/>
                </a:cubicBezTo>
                <a:lnTo>
                  <a:pt x="612520" y="6459919"/>
                </a:lnTo>
                <a:cubicBezTo>
                  <a:pt x="274240" y="6459919"/>
                  <a:pt x="0" y="6185679"/>
                  <a:pt x="0" y="5847400"/>
                </a:cubicBezTo>
                <a:cubicBezTo>
                  <a:pt x="0" y="5847273"/>
                  <a:pt x="0" y="5847146"/>
                  <a:pt x="0" y="5847019"/>
                </a:cubicBezTo>
                <a:lnTo>
                  <a:pt x="0" y="365189"/>
                </a:lnTo>
                <a:cubicBezTo>
                  <a:pt x="0" y="163536"/>
                  <a:pt x="163491" y="63"/>
                  <a:pt x="365126" y="63"/>
                </a:cubicBezTo>
                <a:close/>
              </a:path>
            </a:pathLst>
          </a:custGeom>
          <a:solidFill>
            <a:srgbClr val="FFFFFF"/>
          </a:solidFill>
        </p:spPr>
        <p:txBody>
          <a:bodyPr wrap="square" lIns="284400" tIns="284400" rIns="284400" bIns="284400">
            <a:noAutofit/>
          </a:bodyPr>
          <a:lstStyle/>
          <a:p>
            <a:endParaRPr lang="en-US"/>
          </a:p>
        </p:txBody>
      </p:sp>
    </p:spTree>
    <p:extLst>
      <p:ext uri="{BB962C8B-B14F-4D97-AF65-F5344CB8AC3E}">
        <p14:creationId xmlns:p14="http://schemas.microsoft.com/office/powerpoint/2010/main" val="18171223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1D39BC33-BFA1-4175-A77F-6DB90292B921}"/>
              </a:ext>
            </a:extLst>
          </p:cNvPr>
          <p:cNvSpPr>
            <a:spLocks noGrp="1"/>
          </p:cNvSpPr>
          <p:nvPr>
            <p:ph type="pic" sz="quarter" idx="14"/>
          </p:nvPr>
        </p:nvSpPr>
        <p:spPr>
          <a:xfrm>
            <a:off x="0" y="0"/>
            <a:ext cx="12192000" cy="6858000"/>
          </a:xfrm>
        </p:spPr>
        <p:txBody>
          <a:bodyPr lIns="8604000" tIns="203200" rIns="203200" bIns="203200"/>
          <a:lstStyle>
            <a:lvl1pPr algn="r">
              <a:defRPr/>
            </a:lvl1pPr>
          </a:lstStyle>
          <a:p>
            <a:r>
              <a:rPr lang="en-US"/>
              <a:t>Click icon to add picture</a:t>
            </a:r>
            <a:endParaRPr lang="nl-NL"/>
          </a:p>
        </p:txBody>
      </p:sp>
      <p:sp>
        <p:nvSpPr>
          <p:cNvPr id="2" name="Title 1">
            <a:extLst>
              <a:ext uri="{FF2B5EF4-FFF2-40B4-BE49-F238E27FC236}">
                <a16:creationId xmlns:a16="http://schemas.microsoft.com/office/drawing/2014/main" id="{41E57318-AD2A-4C18-8A8E-9624C1C5A832}"/>
              </a:ext>
            </a:extLst>
          </p:cNvPr>
          <p:cNvSpPr>
            <a:spLocks noGrp="1"/>
          </p:cNvSpPr>
          <p:nvPr>
            <p:ph type="ctrTitle" hasCustomPrompt="1"/>
          </p:nvPr>
        </p:nvSpPr>
        <p:spPr>
          <a:xfrm>
            <a:off x="600075" y="2819400"/>
            <a:ext cx="4320000" cy="1109661"/>
          </a:xfrm>
        </p:spPr>
        <p:txBody>
          <a:bodyPr anchor="b"/>
          <a:lstStyle>
            <a:lvl1pPr algn="l">
              <a:defRPr sz="4000"/>
            </a:lvl1pPr>
          </a:lstStyle>
          <a:p>
            <a:r>
              <a:rPr lang="nl-NL"/>
              <a:t>Presentatie titel</a:t>
            </a:r>
          </a:p>
        </p:txBody>
      </p:sp>
      <p:sp>
        <p:nvSpPr>
          <p:cNvPr id="3" name="Subtitle 2">
            <a:extLst>
              <a:ext uri="{FF2B5EF4-FFF2-40B4-BE49-F238E27FC236}">
                <a16:creationId xmlns:a16="http://schemas.microsoft.com/office/drawing/2014/main" id="{74C82CFB-9002-4C9E-9ADF-C024979B7D2F}"/>
              </a:ext>
            </a:extLst>
          </p:cNvPr>
          <p:cNvSpPr>
            <a:spLocks noGrp="1"/>
          </p:cNvSpPr>
          <p:nvPr>
            <p:ph type="subTitle" idx="1" hasCustomPrompt="1"/>
          </p:nvPr>
        </p:nvSpPr>
        <p:spPr>
          <a:xfrm>
            <a:off x="600075" y="4029075"/>
            <a:ext cx="4320000" cy="609600"/>
          </a:xfrm>
        </p:spPr>
        <p:txBody>
          <a:bodyPr/>
          <a:lstStyle>
            <a:lvl1pPr marL="0" indent="0" algn="l">
              <a:buNone/>
              <a:defRPr sz="15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 of datum</a:t>
            </a:r>
          </a:p>
        </p:txBody>
      </p:sp>
      <p:sp>
        <p:nvSpPr>
          <p:cNvPr id="7" name="Date Placeholder 6">
            <a:extLst>
              <a:ext uri="{FF2B5EF4-FFF2-40B4-BE49-F238E27FC236}">
                <a16:creationId xmlns:a16="http://schemas.microsoft.com/office/drawing/2014/main" id="{3BC8C5D4-93BA-49A3-94BA-540A3CE2A2C6}"/>
              </a:ext>
            </a:extLst>
          </p:cNvPr>
          <p:cNvSpPr>
            <a:spLocks noGrp="1"/>
          </p:cNvSpPr>
          <p:nvPr>
            <p:ph type="dt" sz="half" idx="15"/>
          </p:nvPr>
        </p:nvSpPr>
        <p:spPr/>
        <p:txBody>
          <a:bodyPr/>
          <a:lstStyle/>
          <a:p>
            <a:fld id="{61DDB7CD-0564-4B34-9187-194AA95633CA}" type="datetime1">
              <a:rPr lang="nl-NL" smtClean="0"/>
              <a:pPr/>
              <a:t>20-10-2025</a:t>
            </a:fld>
            <a:endParaRPr lang="nl-NL"/>
          </a:p>
        </p:txBody>
      </p:sp>
      <p:sp>
        <p:nvSpPr>
          <p:cNvPr id="8" name="Footer Placeholder 7">
            <a:extLst>
              <a:ext uri="{FF2B5EF4-FFF2-40B4-BE49-F238E27FC236}">
                <a16:creationId xmlns:a16="http://schemas.microsoft.com/office/drawing/2014/main" id="{74001B95-3AAC-4891-8639-0C9CD8494952}"/>
              </a:ext>
            </a:extLst>
          </p:cNvPr>
          <p:cNvSpPr>
            <a:spLocks noGrp="1"/>
          </p:cNvSpPr>
          <p:nvPr>
            <p:ph type="ftr" sz="quarter" idx="16"/>
          </p:nvPr>
        </p:nvSpPr>
        <p:spPr/>
        <p:txBody>
          <a:bodyPr/>
          <a:lstStyle/>
          <a:p>
            <a:endParaRPr lang="nl-NL"/>
          </a:p>
        </p:txBody>
      </p:sp>
      <p:sp>
        <p:nvSpPr>
          <p:cNvPr id="9" name="Slide Number Placeholder 8">
            <a:extLst>
              <a:ext uri="{FF2B5EF4-FFF2-40B4-BE49-F238E27FC236}">
                <a16:creationId xmlns:a16="http://schemas.microsoft.com/office/drawing/2014/main" id="{97A56453-21AC-4413-9435-CE4868AFD78F}"/>
              </a:ext>
            </a:extLst>
          </p:cNvPr>
          <p:cNvSpPr>
            <a:spLocks noGrp="1"/>
          </p:cNvSpPr>
          <p:nvPr>
            <p:ph type="sldNum" sz="quarter" idx="17"/>
          </p:nvPr>
        </p:nvSpPr>
        <p:spPr/>
        <p:txBody>
          <a:bodyPr/>
          <a:lstStyle>
            <a:lvl1pPr>
              <a:defRPr>
                <a:solidFill>
                  <a:schemeClr val="tx1">
                    <a:alpha val="0"/>
                  </a:schemeClr>
                </a:solidFill>
              </a:defRPr>
            </a:lvl1pPr>
          </a:lstStyle>
          <a:p>
            <a:fld id="{8EA91717-1692-47AE-A9A4-BF7A145E3432}" type="slidenum">
              <a:rPr lang="nl-NL" smtClean="0"/>
              <a:pPr/>
              <a:t>‹nr.›</a:t>
            </a:fld>
            <a:endParaRPr lang="nl-NL"/>
          </a:p>
        </p:txBody>
      </p:sp>
      <p:sp>
        <p:nvSpPr>
          <p:cNvPr id="16" name="Text Placeholder 14">
            <a:extLst>
              <a:ext uri="{FF2B5EF4-FFF2-40B4-BE49-F238E27FC236}">
                <a16:creationId xmlns:a16="http://schemas.microsoft.com/office/drawing/2014/main" id="{EB205A38-8B14-40AF-AF19-F35146FDED81}"/>
              </a:ext>
            </a:extLst>
          </p:cNvPr>
          <p:cNvSpPr>
            <a:spLocks noGrp="1"/>
          </p:cNvSpPr>
          <p:nvPr>
            <p:ph type="body" sz="quarter" idx="13" hasCustomPrompt="1"/>
          </p:nvPr>
        </p:nvSpPr>
        <p:spPr>
          <a:xfrm>
            <a:off x="600075" y="5746244"/>
            <a:ext cx="1777999" cy="572400"/>
          </a:xfr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95630545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Title Slide 2">
    <p:bg>
      <p:bgPr>
        <a:solidFill>
          <a:srgbClr val="0073CF"/>
        </a:solidFill>
        <a:effectLst/>
      </p:bgPr>
    </p:bg>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1D39BC33-BFA1-4175-A77F-6DB90292B921}"/>
              </a:ext>
            </a:extLst>
          </p:cNvPr>
          <p:cNvSpPr>
            <a:spLocks noGrp="1"/>
          </p:cNvSpPr>
          <p:nvPr>
            <p:ph type="pic" sz="quarter" idx="14"/>
          </p:nvPr>
        </p:nvSpPr>
        <p:spPr>
          <a:xfrm>
            <a:off x="0" y="0"/>
            <a:ext cx="12192000" cy="6858000"/>
          </a:xfrm>
        </p:spPr>
        <p:txBody>
          <a:bodyPr lIns="8604000" tIns="203200" rIns="203200" bIns="203200"/>
          <a:lstStyle>
            <a:lvl1pPr algn="r">
              <a:defRPr/>
            </a:lvl1pPr>
          </a:lstStyle>
          <a:p>
            <a:r>
              <a:rPr lang="en-US"/>
              <a:t>Click icon to add picture</a:t>
            </a:r>
            <a:endParaRPr lang="nl-NL"/>
          </a:p>
        </p:txBody>
      </p:sp>
      <p:sp>
        <p:nvSpPr>
          <p:cNvPr id="2" name="Title 1">
            <a:extLst>
              <a:ext uri="{FF2B5EF4-FFF2-40B4-BE49-F238E27FC236}">
                <a16:creationId xmlns:a16="http://schemas.microsoft.com/office/drawing/2014/main" id="{41E57318-AD2A-4C18-8A8E-9624C1C5A832}"/>
              </a:ext>
            </a:extLst>
          </p:cNvPr>
          <p:cNvSpPr>
            <a:spLocks noGrp="1"/>
          </p:cNvSpPr>
          <p:nvPr>
            <p:ph type="ctrTitle" hasCustomPrompt="1"/>
          </p:nvPr>
        </p:nvSpPr>
        <p:spPr>
          <a:xfrm>
            <a:off x="600075" y="2819400"/>
            <a:ext cx="4320000" cy="1109661"/>
          </a:xfrm>
        </p:spPr>
        <p:txBody>
          <a:bodyPr anchor="b"/>
          <a:lstStyle>
            <a:lvl1pPr algn="l">
              <a:defRPr sz="4000">
                <a:solidFill>
                  <a:srgbClr val="FFFFFF"/>
                </a:solidFill>
              </a:defRPr>
            </a:lvl1pPr>
          </a:lstStyle>
          <a:p>
            <a:r>
              <a:rPr lang="nl-NL"/>
              <a:t>Presentatie titel</a:t>
            </a:r>
          </a:p>
        </p:txBody>
      </p:sp>
      <p:sp>
        <p:nvSpPr>
          <p:cNvPr id="3" name="Subtitle 2">
            <a:extLst>
              <a:ext uri="{FF2B5EF4-FFF2-40B4-BE49-F238E27FC236}">
                <a16:creationId xmlns:a16="http://schemas.microsoft.com/office/drawing/2014/main" id="{74C82CFB-9002-4C9E-9ADF-C024979B7D2F}"/>
              </a:ext>
            </a:extLst>
          </p:cNvPr>
          <p:cNvSpPr>
            <a:spLocks noGrp="1"/>
          </p:cNvSpPr>
          <p:nvPr>
            <p:ph type="subTitle" idx="1" hasCustomPrompt="1"/>
          </p:nvPr>
        </p:nvSpPr>
        <p:spPr>
          <a:xfrm>
            <a:off x="600075" y="4029075"/>
            <a:ext cx="4320000" cy="609600"/>
          </a:xfrm>
        </p:spPr>
        <p:txBody>
          <a:bodyPr/>
          <a:lstStyle>
            <a:lvl1pPr marL="0" indent="0" algn="l">
              <a:buNone/>
              <a:defRPr sz="1500">
                <a:solidFill>
                  <a:srgbClr val="FFFFFF"/>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 of datum</a:t>
            </a:r>
          </a:p>
        </p:txBody>
      </p:sp>
      <p:sp>
        <p:nvSpPr>
          <p:cNvPr id="7" name="Date Placeholder 6">
            <a:extLst>
              <a:ext uri="{FF2B5EF4-FFF2-40B4-BE49-F238E27FC236}">
                <a16:creationId xmlns:a16="http://schemas.microsoft.com/office/drawing/2014/main" id="{3BC8C5D4-93BA-49A3-94BA-540A3CE2A2C6}"/>
              </a:ext>
            </a:extLst>
          </p:cNvPr>
          <p:cNvSpPr>
            <a:spLocks noGrp="1"/>
          </p:cNvSpPr>
          <p:nvPr>
            <p:ph type="dt" sz="half" idx="15"/>
          </p:nvPr>
        </p:nvSpPr>
        <p:spPr/>
        <p:txBody>
          <a:bodyPr/>
          <a:lstStyle/>
          <a:p>
            <a:fld id="{61DDB7CD-0564-4B34-9187-194AA95633CA}" type="datetime1">
              <a:rPr lang="nl-NL" smtClean="0"/>
              <a:pPr/>
              <a:t>20-10-2025</a:t>
            </a:fld>
            <a:endParaRPr lang="nl-NL"/>
          </a:p>
        </p:txBody>
      </p:sp>
      <p:sp>
        <p:nvSpPr>
          <p:cNvPr id="8" name="Footer Placeholder 7">
            <a:extLst>
              <a:ext uri="{FF2B5EF4-FFF2-40B4-BE49-F238E27FC236}">
                <a16:creationId xmlns:a16="http://schemas.microsoft.com/office/drawing/2014/main" id="{74001B95-3AAC-4891-8639-0C9CD8494952}"/>
              </a:ext>
            </a:extLst>
          </p:cNvPr>
          <p:cNvSpPr>
            <a:spLocks noGrp="1"/>
          </p:cNvSpPr>
          <p:nvPr>
            <p:ph type="ftr" sz="quarter" idx="16"/>
          </p:nvPr>
        </p:nvSpPr>
        <p:spPr/>
        <p:txBody>
          <a:bodyPr/>
          <a:lstStyle/>
          <a:p>
            <a:endParaRPr lang="nl-NL"/>
          </a:p>
        </p:txBody>
      </p:sp>
      <p:sp>
        <p:nvSpPr>
          <p:cNvPr id="9" name="Slide Number Placeholder 8">
            <a:extLst>
              <a:ext uri="{FF2B5EF4-FFF2-40B4-BE49-F238E27FC236}">
                <a16:creationId xmlns:a16="http://schemas.microsoft.com/office/drawing/2014/main" id="{97A56453-21AC-4413-9435-CE4868AFD78F}"/>
              </a:ext>
            </a:extLst>
          </p:cNvPr>
          <p:cNvSpPr>
            <a:spLocks noGrp="1"/>
          </p:cNvSpPr>
          <p:nvPr>
            <p:ph type="sldNum" sz="quarter" idx="17"/>
          </p:nvPr>
        </p:nvSpPr>
        <p:spPr/>
        <p:txBody>
          <a:bodyPr/>
          <a:lstStyle>
            <a:lvl1pPr>
              <a:defRPr>
                <a:solidFill>
                  <a:schemeClr val="tx1">
                    <a:alpha val="0"/>
                  </a:schemeClr>
                </a:solidFill>
              </a:defRPr>
            </a:lvl1pPr>
          </a:lstStyle>
          <a:p>
            <a:fld id="{8EA91717-1692-47AE-A9A4-BF7A145E3432}" type="slidenum">
              <a:rPr lang="nl-NL" smtClean="0"/>
              <a:pPr/>
              <a:t>‹nr.›</a:t>
            </a:fld>
            <a:endParaRPr lang="nl-NL"/>
          </a:p>
        </p:txBody>
      </p:sp>
      <p:sp>
        <p:nvSpPr>
          <p:cNvPr id="16" name="Text Placeholder 14">
            <a:extLst>
              <a:ext uri="{FF2B5EF4-FFF2-40B4-BE49-F238E27FC236}">
                <a16:creationId xmlns:a16="http://schemas.microsoft.com/office/drawing/2014/main" id="{EB205A38-8B14-40AF-AF19-F35146FDED81}"/>
              </a:ext>
            </a:extLst>
          </p:cNvPr>
          <p:cNvSpPr>
            <a:spLocks noGrp="1"/>
          </p:cNvSpPr>
          <p:nvPr>
            <p:ph type="body" sz="quarter" idx="13" hasCustomPrompt="1"/>
          </p:nvPr>
        </p:nvSpPr>
        <p:spPr>
          <a:xfrm>
            <a:off x="600075" y="5746244"/>
            <a:ext cx="1777999" cy="572400"/>
          </a:xfr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393160527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6" name="Graphic 15">
            <a:extLst>
              <a:ext uri="{FF2B5EF4-FFF2-40B4-BE49-F238E27FC236}">
                <a16:creationId xmlns:a16="http://schemas.microsoft.com/office/drawing/2014/main" id="{84F97C32-A08D-4081-BFB9-B970BCEAE6D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9200" y="190360"/>
            <a:ext cx="11793600" cy="6477281"/>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5" name="Text Placeholder 14">
            <a:extLst>
              <a:ext uri="{FF2B5EF4-FFF2-40B4-BE49-F238E27FC236}">
                <a16:creationId xmlns:a16="http://schemas.microsoft.com/office/drawing/2014/main" id="{987BF0F2-7EC7-4E3A-9A17-4B7CCB879566}"/>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
        <p:nvSpPr>
          <p:cNvPr id="4" name="Title 3">
            <a:extLst>
              <a:ext uri="{FF2B5EF4-FFF2-40B4-BE49-F238E27FC236}">
                <a16:creationId xmlns:a16="http://schemas.microsoft.com/office/drawing/2014/main" id="{705D58F3-AEC4-4010-B2AF-41ABE971E6C2}"/>
              </a:ext>
            </a:extLst>
          </p:cNvPr>
          <p:cNvSpPr>
            <a:spLocks noGrp="1"/>
          </p:cNvSpPr>
          <p:nvPr>
            <p:ph type="title" hasCustomPrompt="1"/>
          </p:nvPr>
        </p:nvSpPr>
        <p:spPr/>
        <p:txBody>
          <a:bodyPr/>
          <a:lstStyle/>
          <a:p>
            <a:r>
              <a:rPr lang="nl-NL"/>
              <a:t>Typ hier de titel</a:t>
            </a:r>
          </a:p>
        </p:txBody>
      </p:sp>
    </p:spTree>
    <p:extLst>
      <p:ext uri="{BB962C8B-B14F-4D97-AF65-F5344CB8AC3E}">
        <p14:creationId xmlns:p14="http://schemas.microsoft.com/office/powerpoint/2010/main" val="32778979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A9BA4D2A-E6D2-4D77-A582-635D4C7B0F3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9200" y="190360"/>
            <a:ext cx="11793600" cy="6477281"/>
          </a:xfrm>
          <a:prstGeom prst="rect">
            <a:avLst/>
          </a:prstGeom>
        </p:spPr>
      </p:pic>
      <p:sp>
        <p:nvSpPr>
          <p:cNvPr id="3" name="Content Placeholder 2">
            <a:extLst>
              <a:ext uri="{FF2B5EF4-FFF2-40B4-BE49-F238E27FC236}">
                <a16:creationId xmlns:a16="http://schemas.microsoft.com/office/drawing/2014/main" id="{896D9DFB-FDA0-4D01-9EAF-ACE8DCC88427}"/>
              </a:ext>
            </a:extLst>
          </p:cNvPr>
          <p:cNvSpPr>
            <a:spLocks noGrp="1"/>
          </p:cNvSpPr>
          <p:nvPr>
            <p:ph sz="half" idx="1"/>
          </p:nvPr>
        </p:nvSpPr>
        <p:spPr>
          <a:xfrm>
            <a:off x="601463" y="1309688"/>
            <a:ext cx="5392938" cy="4948237"/>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a:extLst>
              <a:ext uri="{FF2B5EF4-FFF2-40B4-BE49-F238E27FC236}">
                <a16:creationId xmlns:a16="http://schemas.microsoft.com/office/drawing/2014/main" id="{C6AD00C4-665E-45C2-96A9-F57240E2447E}"/>
              </a:ext>
            </a:extLst>
          </p:cNvPr>
          <p:cNvSpPr>
            <a:spLocks noGrp="1"/>
          </p:cNvSpPr>
          <p:nvPr>
            <p:ph sz="half" idx="2"/>
          </p:nvPr>
        </p:nvSpPr>
        <p:spPr>
          <a:xfrm>
            <a:off x="6197600" y="1309688"/>
            <a:ext cx="4989600" cy="4948237"/>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9EEAC5B3-C267-4C92-90C0-8B200B81E635}"/>
              </a:ext>
            </a:extLst>
          </p:cNvPr>
          <p:cNvSpPr>
            <a:spLocks noGrp="1"/>
          </p:cNvSpPr>
          <p:nvPr>
            <p:ph type="dt" sz="half" idx="10"/>
          </p:nvPr>
        </p:nvSpPr>
        <p:spPr/>
        <p:txBody>
          <a:bodyPr/>
          <a:lstStyle/>
          <a:p>
            <a:fld id="{7A34898F-7F29-4347-998B-37729254D552}" type="datetimeFigureOut">
              <a:rPr lang="nl-NL" smtClean="0"/>
              <a:t>20-10-2025</a:t>
            </a:fld>
            <a:endParaRPr lang="nl-NL"/>
          </a:p>
        </p:txBody>
      </p:sp>
      <p:sp>
        <p:nvSpPr>
          <p:cNvPr id="6" name="Footer Placeholder 5">
            <a:extLst>
              <a:ext uri="{FF2B5EF4-FFF2-40B4-BE49-F238E27FC236}">
                <a16:creationId xmlns:a16="http://schemas.microsoft.com/office/drawing/2014/main" id="{2C6F3C3D-2550-49CE-A68B-2716D1B6F031}"/>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2E32F5F0-A36A-4AC8-9065-6E19788D38F6}"/>
              </a:ext>
            </a:extLst>
          </p:cNvPr>
          <p:cNvSpPr>
            <a:spLocks noGrp="1"/>
          </p:cNvSpPr>
          <p:nvPr>
            <p:ph type="sldNum" sz="quarter" idx="12"/>
          </p:nvPr>
        </p:nvSpPr>
        <p:spPr/>
        <p:txBody>
          <a:bodyPr/>
          <a:lstStyle/>
          <a:p>
            <a:fld id="{FB9E0F17-2DC4-4F58-B089-7DCF30E2FF61}" type="slidenum">
              <a:rPr lang="nl-NL" smtClean="0"/>
              <a:t>‹nr.›</a:t>
            </a:fld>
            <a:endParaRPr lang="nl-NL"/>
          </a:p>
        </p:txBody>
      </p:sp>
      <p:sp>
        <p:nvSpPr>
          <p:cNvPr id="2" name="Title 1">
            <a:extLst>
              <a:ext uri="{FF2B5EF4-FFF2-40B4-BE49-F238E27FC236}">
                <a16:creationId xmlns:a16="http://schemas.microsoft.com/office/drawing/2014/main" id="{5D5A8507-4D4A-4120-AF0C-DE0C6E31CB4F}"/>
              </a:ext>
            </a:extLst>
          </p:cNvPr>
          <p:cNvSpPr>
            <a:spLocks noGrp="1"/>
          </p:cNvSpPr>
          <p:nvPr>
            <p:ph type="title" hasCustomPrompt="1"/>
          </p:nvPr>
        </p:nvSpPr>
        <p:spPr/>
        <p:txBody>
          <a:bodyPr/>
          <a:lstStyle/>
          <a:p>
            <a:r>
              <a:rPr lang="nl-NL"/>
              <a:t>Typ hier de titel</a:t>
            </a:r>
          </a:p>
        </p:txBody>
      </p:sp>
      <p:sp>
        <p:nvSpPr>
          <p:cNvPr id="12" name="Text Placeholder 14">
            <a:extLst>
              <a:ext uri="{FF2B5EF4-FFF2-40B4-BE49-F238E27FC236}">
                <a16:creationId xmlns:a16="http://schemas.microsoft.com/office/drawing/2014/main" id="{6786D9DC-68D6-4DFF-9905-CCC293F4B9A7}"/>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41043305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le and Content Left Medium">
    <p:spTree>
      <p:nvGrpSpPr>
        <p:cNvPr id="1" name=""/>
        <p:cNvGrpSpPr/>
        <p:nvPr/>
      </p:nvGrpSpPr>
      <p:grpSpPr>
        <a:xfrm>
          <a:off x="0" y="0"/>
          <a:ext cx="0" cy="0"/>
          <a:chOff x="0" y="0"/>
          <a:chExt cx="0" cy="0"/>
        </a:xfrm>
      </p:grpSpPr>
      <p:pic>
        <p:nvPicPr>
          <p:cNvPr id="16" name="Graphic 15">
            <a:extLst>
              <a:ext uri="{FF2B5EF4-FFF2-40B4-BE49-F238E27FC236}">
                <a16:creationId xmlns:a16="http://schemas.microsoft.com/office/drawing/2014/main" id="{5458EC2A-C095-4F5C-A94A-DBA1039A0D3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90800"/>
            <a:ext cx="8620399" cy="6476400"/>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402523" y="1309675"/>
            <a:ext cx="7826400" cy="49482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5" name="Picture Placeholder 14">
            <a:extLst>
              <a:ext uri="{FF2B5EF4-FFF2-40B4-BE49-F238E27FC236}">
                <a16:creationId xmlns:a16="http://schemas.microsoft.com/office/drawing/2014/main" id="{4DF73703-51D8-4BA6-BFB5-EC4DB82021D2}"/>
              </a:ext>
            </a:extLst>
          </p:cNvPr>
          <p:cNvSpPr>
            <a:spLocks noGrp="1"/>
          </p:cNvSpPr>
          <p:nvPr>
            <p:ph type="pic" sz="quarter" idx="13"/>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6666440 h 6858000"/>
              <a:gd name="connsiteX5" fmla="*/ 7658137 w 12192000"/>
              <a:gd name="connsiteY5" fmla="*/ 6666440 h 6858000"/>
              <a:gd name="connsiteX6" fmla="*/ 8622302 w 12192000"/>
              <a:gd name="connsiteY6" fmla="*/ 5702275 h 6858000"/>
              <a:gd name="connsiteX7" fmla="*/ 8622302 w 12192000"/>
              <a:gd name="connsiteY7" fmla="*/ 803744 h 6858000"/>
              <a:gd name="connsiteX8" fmla="*/ 8010121 w 12192000"/>
              <a:gd name="connsiteY8" fmla="*/ 191562 h 6858000"/>
              <a:gd name="connsiteX9" fmla="*/ 0 w 12192000"/>
              <a:gd name="connsiteY9" fmla="*/ 19156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6666440"/>
                </a:lnTo>
                <a:lnTo>
                  <a:pt x="7658137" y="6666440"/>
                </a:lnTo>
                <a:cubicBezTo>
                  <a:pt x="8190648" y="6666440"/>
                  <a:pt x="8622302" y="6234766"/>
                  <a:pt x="8622302" y="5702275"/>
                </a:cubicBezTo>
                <a:lnTo>
                  <a:pt x="8622302" y="803744"/>
                </a:lnTo>
                <a:cubicBezTo>
                  <a:pt x="8622302" y="465645"/>
                  <a:pt x="8348213" y="191562"/>
                  <a:pt x="8010121" y="191562"/>
                </a:cubicBezTo>
                <a:lnTo>
                  <a:pt x="0" y="191562"/>
                </a:lnTo>
                <a:close/>
              </a:path>
            </a:pathLst>
          </a:custGeom>
        </p:spPr>
        <p:txBody>
          <a:bodyPr wrap="square" lIns="8604000" tIns="201600" rIns="201600" bIns="201600">
            <a:noAutofit/>
          </a:bodyPr>
          <a:lstStyle>
            <a:lvl1pPr algn="r">
              <a:defRPr/>
            </a:lvl1pPr>
          </a:lstStyle>
          <a:p>
            <a:r>
              <a:rPr lang="en-US"/>
              <a:t>Click icon to add picture</a:t>
            </a:r>
            <a:endParaRPr lang="nl-NL"/>
          </a:p>
        </p:txBody>
      </p:sp>
      <p:sp>
        <p:nvSpPr>
          <p:cNvPr id="4" name="Title 3">
            <a:extLst>
              <a:ext uri="{FF2B5EF4-FFF2-40B4-BE49-F238E27FC236}">
                <a16:creationId xmlns:a16="http://schemas.microsoft.com/office/drawing/2014/main" id="{5676C796-FA6C-427A-8FB7-DBA2A93F2799}"/>
              </a:ext>
            </a:extLst>
          </p:cNvPr>
          <p:cNvSpPr>
            <a:spLocks noGrp="1"/>
          </p:cNvSpPr>
          <p:nvPr>
            <p:ph type="title" hasCustomPrompt="1"/>
          </p:nvPr>
        </p:nvSpPr>
        <p:spPr>
          <a:xfrm>
            <a:off x="402523" y="600818"/>
            <a:ext cx="7826400" cy="507256"/>
          </a:xfrm>
        </p:spPr>
        <p:txBody>
          <a:bodyPr/>
          <a:lstStyle/>
          <a:p>
            <a:r>
              <a:rPr lang="nl-NL"/>
              <a:t>Typ hier de titel</a:t>
            </a:r>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4" name="Text Placeholder 14">
            <a:extLst>
              <a:ext uri="{FF2B5EF4-FFF2-40B4-BE49-F238E27FC236}">
                <a16:creationId xmlns:a16="http://schemas.microsoft.com/office/drawing/2014/main" id="{DC048216-51A4-4752-B407-1700AAAE5143}"/>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21215306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le and Content Left Small">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204237E-2E1D-47C6-B712-6FA787CFA491}"/>
              </a:ext>
            </a:extLst>
          </p:cNvPr>
          <p:cNvSpPr>
            <a:spLocks noGrp="1"/>
          </p:cNvSpPr>
          <p:nvPr>
            <p:ph type="pic" sz="quarter" idx="13"/>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6666440 h 6858000"/>
              <a:gd name="connsiteX5" fmla="*/ 4424441 w 12192000"/>
              <a:gd name="connsiteY5" fmla="*/ 6666440 h 6858000"/>
              <a:gd name="connsiteX6" fmla="*/ 5388606 w 12192000"/>
              <a:gd name="connsiteY6" fmla="*/ 5702275 h 6858000"/>
              <a:gd name="connsiteX7" fmla="*/ 5388606 w 12192000"/>
              <a:gd name="connsiteY7" fmla="*/ 803744 h 6858000"/>
              <a:gd name="connsiteX8" fmla="*/ 4776425 w 12192000"/>
              <a:gd name="connsiteY8" fmla="*/ 191562 h 6858000"/>
              <a:gd name="connsiteX9" fmla="*/ 0 w 12192000"/>
              <a:gd name="connsiteY9" fmla="*/ 19156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6666440"/>
                </a:lnTo>
                <a:lnTo>
                  <a:pt x="4424441" y="6666440"/>
                </a:lnTo>
                <a:cubicBezTo>
                  <a:pt x="4956934" y="6666440"/>
                  <a:pt x="5388606" y="6234766"/>
                  <a:pt x="5388606" y="5702275"/>
                </a:cubicBezTo>
                <a:lnTo>
                  <a:pt x="5388606" y="803744"/>
                </a:lnTo>
                <a:cubicBezTo>
                  <a:pt x="5388606" y="465645"/>
                  <a:pt x="5114523" y="191562"/>
                  <a:pt x="4776425" y="191562"/>
                </a:cubicBezTo>
                <a:lnTo>
                  <a:pt x="0" y="191562"/>
                </a:lnTo>
                <a:close/>
              </a:path>
            </a:pathLst>
          </a:custGeom>
        </p:spPr>
        <p:txBody>
          <a:bodyPr wrap="square" lIns="8604000" tIns="201600" rIns="201600" bIns="201600">
            <a:noAutofit/>
          </a:bodyPr>
          <a:lstStyle>
            <a:lvl1pPr algn="r">
              <a:defRPr/>
            </a:lvl1pPr>
          </a:lstStyle>
          <a:p>
            <a:r>
              <a:rPr lang="en-US"/>
              <a:t>Click icon to add picture</a:t>
            </a:r>
            <a:endParaRPr lang="nl-NL"/>
          </a:p>
        </p:txBody>
      </p:sp>
      <p:pic>
        <p:nvPicPr>
          <p:cNvPr id="16" name="Graphic 15">
            <a:extLst>
              <a:ext uri="{FF2B5EF4-FFF2-40B4-BE49-F238E27FC236}">
                <a16:creationId xmlns:a16="http://schemas.microsoft.com/office/drawing/2014/main" id="{B0BB2BA7-CB23-41F4-BFFB-307FE697673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90800"/>
            <a:ext cx="5391714" cy="6476400"/>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400050" y="1309675"/>
            <a:ext cx="4598988" cy="49482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4" name="Title 3">
            <a:extLst>
              <a:ext uri="{FF2B5EF4-FFF2-40B4-BE49-F238E27FC236}">
                <a16:creationId xmlns:a16="http://schemas.microsoft.com/office/drawing/2014/main" id="{7343539E-76A1-448B-90B3-7A6FC083F02A}"/>
              </a:ext>
            </a:extLst>
          </p:cNvPr>
          <p:cNvSpPr>
            <a:spLocks noGrp="1"/>
          </p:cNvSpPr>
          <p:nvPr>
            <p:ph type="title" hasCustomPrompt="1"/>
          </p:nvPr>
        </p:nvSpPr>
        <p:spPr>
          <a:xfrm>
            <a:off x="400050" y="600818"/>
            <a:ext cx="4598988" cy="507256"/>
          </a:xfrm>
        </p:spPr>
        <p:txBody>
          <a:bodyPr/>
          <a:lstStyle/>
          <a:p>
            <a:r>
              <a:rPr lang="nl-NL"/>
              <a:t>Typ hier de titel</a:t>
            </a:r>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4" name="Text Placeholder 14">
            <a:extLst>
              <a:ext uri="{FF2B5EF4-FFF2-40B4-BE49-F238E27FC236}">
                <a16:creationId xmlns:a16="http://schemas.microsoft.com/office/drawing/2014/main" id="{19343D7C-5F1D-470D-A557-A8552EB36B6E}"/>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2622241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g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62551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Right Medium">
    <p:spTree>
      <p:nvGrpSpPr>
        <p:cNvPr id="1" name=""/>
        <p:cNvGrpSpPr/>
        <p:nvPr/>
      </p:nvGrpSpPr>
      <p:grpSpPr>
        <a:xfrm>
          <a:off x="0" y="0"/>
          <a:ext cx="0" cy="0"/>
          <a:chOff x="0" y="0"/>
          <a:chExt cx="0" cy="0"/>
        </a:xfrm>
      </p:grpSpPr>
      <p:pic>
        <p:nvPicPr>
          <p:cNvPr id="20" name="Graphic 19">
            <a:extLst>
              <a:ext uri="{FF2B5EF4-FFF2-40B4-BE49-F238E27FC236}">
                <a16:creationId xmlns:a16="http://schemas.microsoft.com/office/drawing/2014/main" id="{068902AA-6CCF-412D-BC46-F46D38ACA83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404784" y="190800"/>
            <a:ext cx="6787216" cy="6476400"/>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5804834" y="1309675"/>
            <a:ext cx="5379136" cy="495000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7" name="Picture Placeholder 16">
            <a:extLst>
              <a:ext uri="{FF2B5EF4-FFF2-40B4-BE49-F238E27FC236}">
                <a16:creationId xmlns:a16="http://schemas.microsoft.com/office/drawing/2014/main" id="{1A02D52A-274F-4607-9AA4-F8116F55314D}"/>
              </a:ext>
            </a:extLst>
          </p:cNvPr>
          <p:cNvSpPr>
            <a:spLocks noGrp="1"/>
          </p:cNvSpPr>
          <p:nvPr>
            <p:ph type="pic" sz="quarter" idx="13"/>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190799 h 6858000"/>
              <a:gd name="connsiteX3" fmla="*/ 5769708 w 12192000"/>
              <a:gd name="connsiteY3" fmla="*/ 190799 h 6858000"/>
              <a:gd name="connsiteX4" fmla="*/ 5404784 w 12192000"/>
              <a:gd name="connsiteY4" fmla="*/ 555723 h 6858000"/>
              <a:gd name="connsiteX5" fmla="*/ 5404784 w 12192000"/>
              <a:gd name="connsiteY5" fmla="*/ 6053178 h 6858000"/>
              <a:gd name="connsiteX6" fmla="*/ 6016966 w 12192000"/>
              <a:gd name="connsiteY6" fmla="*/ 6665360 h 6858000"/>
              <a:gd name="connsiteX7" fmla="*/ 12192000 w 12192000"/>
              <a:gd name="connsiteY7" fmla="*/ 6665360 h 6858000"/>
              <a:gd name="connsiteX8" fmla="*/ 12192000 w 12192000"/>
              <a:gd name="connsiteY8" fmla="*/ 6858000 h 6858000"/>
              <a:gd name="connsiteX9" fmla="*/ 0 w 12192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190799"/>
                </a:lnTo>
                <a:lnTo>
                  <a:pt x="5769708" y="190799"/>
                </a:lnTo>
                <a:cubicBezTo>
                  <a:pt x="5568166" y="190799"/>
                  <a:pt x="5404784" y="354181"/>
                  <a:pt x="5404784" y="555723"/>
                </a:cubicBezTo>
                <a:lnTo>
                  <a:pt x="5404784" y="6053178"/>
                </a:lnTo>
                <a:cubicBezTo>
                  <a:pt x="5404784" y="6391277"/>
                  <a:pt x="5678867" y="6665360"/>
                  <a:pt x="6016966" y="6665360"/>
                </a:cubicBezTo>
                <a:lnTo>
                  <a:pt x="12192000" y="6665360"/>
                </a:lnTo>
                <a:lnTo>
                  <a:pt x="12192000" y="6858000"/>
                </a:lnTo>
                <a:lnTo>
                  <a:pt x="0" y="6858000"/>
                </a:lnTo>
                <a:close/>
              </a:path>
            </a:pathLst>
          </a:custGeom>
        </p:spPr>
        <p:txBody>
          <a:bodyPr wrap="square" lIns="201600" tIns="201600" rIns="8604000" bIns="201600">
            <a:noAutofit/>
          </a:bodyPr>
          <a:lstStyle>
            <a:lvl1pPr algn="l">
              <a:defRPr/>
            </a:lvl1pPr>
          </a:lstStyle>
          <a:p>
            <a:r>
              <a:rPr lang="en-US"/>
              <a:t>Click icon to add picture</a:t>
            </a:r>
            <a:endParaRPr lang="nl-NL"/>
          </a:p>
        </p:txBody>
      </p:sp>
      <p:sp>
        <p:nvSpPr>
          <p:cNvPr id="4" name="Title 3">
            <a:extLst>
              <a:ext uri="{FF2B5EF4-FFF2-40B4-BE49-F238E27FC236}">
                <a16:creationId xmlns:a16="http://schemas.microsoft.com/office/drawing/2014/main" id="{7AC209CC-6BC1-4515-82C4-66CFF046C8D8}"/>
              </a:ext>
            </a:extLst>
          </p:cNvPr>
          <p:cNvSpPr>
            <a:spLocks noGrp="1"/>
          </p:cNvSpPr>
          <p:nvPr>
            <p:ph type="title" hasCustomPrompt="1"/>
          </p:nvPr>
        </p:nvSpPr>
        <p:spPr>
          <a:xfrm>
            <a:off x="5804834" y="600818"/>
            <a:ext cx="5985527" cy="507256"/>
          </a:xfrm>
        </p:spPr>
        <p:txBody>
          <a:bodyPr/>
          <a:lstStyle/>
          <a:p>
            <a:r>
              <a:rPr lang="nl-NL"/>
              <a:t>Typ hier de titel</a:t>
            </a:r>
          </a:p>
        </p:txBody>
      </p:sp>
      <p:sp>
        <p:nvSpPr>
          <p:cNvPr id="14" name="Text Placeholder 14">
            <a:extLst>
              <a:ext uri="{FF2B5EF4-FFF2-40B4-BE49-F238E27FC236}">
                <a16:creationId xmlns:a16="http://schemas.microsoft.com/office/drawing/2014/main" id="{D8AAF38B-07A5-4E71-AA5E-D541271ABF88}"/>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753741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Right Small">
    <p:spTree>
      <p:nvGrpSpPr>
        <p:cNvPr id="1" name=""/>
        <p:cNvGrpSpPr/>
        <p:nvPr/>
      </p:nvGrpSpPr>
      <p:grpSpPr>
        <a:xfrm>
          <a:off x="0" y="0"/>
          <a:ext cx="0" cy="0"/>
          <a:chOff x="0" y="0"/>
          <a:chExt cx="0" cy="0"/>
        </a:xfrm>
      </p:grpSpPr>
      <p:pic>
        <p:nvPicPr>
          <p:cNvPr id="19" name="Graphic 18">
            <a:extLst>
              <a:ext uri="{FF2B5EF4-FFF2-40B4-BE49-F238E27FC236}">
                <a16:creationId xmlns:a16="http://schemas.microsoft.com/office/drawing/2014/main" id="{9EE993EA-0B1A-4EBB-BA4C-EC5AD9A8C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46154" y="190800"/>
            <a:ext cx="3545845" cy="6476400"/>
          </a:xfrm>
          <a:prstGeom prst="rect">
            <a:avLst/>
          </a:prstGeom>
        </p:spPr>
      </p:pic>
      <p:sp>
        <p:nvSpPr>
          <p:cNvPr id="18" name="Picture Placeholder 17">
            <a:extLst>
              <a:ext uri="{FF2B5EF4-FFF2-40B4-BE49-F238E27FC236}">
                <a16:creationId xmlns:a16="http://schemas.microsoft.com/office/drawing/2014/main" id="{FD947329-EC7A-4438-8573-C97BCC6173CD}"/>
              </a:ext>
            </a:extLst>
          </p:cNvPr>
          <p:cNvSpPr>
            <a:spLocks noGrp="1"/>
          </p:cNvSpPr>
          <p:nvPr>
            <p:ph type="pic" sz="quarter" idx="13"/>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190799 h 6858000"/>
              <a:gd name="connsiteX3" fmla="*/ 9011078 w 12192000"/>
              <a:gd name="connsiteY3" fmla="*/ 190799 h 6858000"/>
              <a:gd name="connsiteX4" fmla="*/ 8646154 w 12192000"/>
              <a:gd name="connsiteY4" fmla="*/ 555723 h 6858000"/>
              <a:gd name="connsiteX5" fmla="*/ 8646154 w 12192000"/>
              <a:gd name="connsiteY5" fmla="*/ 6053178 h 6858000"/>
              <a:gd name="connsiteX6" fmla="*/ 9258336 w 12192000"/>
              <a:gd name="connsiteY6" fmla="*/ 6665360 h 6858000"/>
              <a:gd name="connsiteX7" fmla="*/ 12192000 w 12192000"/>
              <a:gd name="connsiteY7" fmla="*/ 6665360 h 6858000"/>
              <a:gd name="connsiteX8" fmla="*/ 12192000 w 12192000"/>
              <a:gd name="connsiteY8" fmla="*/ 6858000 h 6858000"/>
              <a:gd name="connsiteX9" fmla="*/ 0 w 12192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190799"/>
                </a:lnTo>
                <a:lnTo>
                  <a:pt x="9011078" y="190799"/>
                </a:lnTo>
                <a:cubicBezTo>
                  <a:pt x="8809536" y="190799"/>
                  <a:pt x="8646154" y="354181"/>
                  <a:pt x="8646154" y="555723"/>
                </a:cubicBezTo>
                <a:lnTo>
                  <a:pt x="8646154" y="6053178"/>
                </a:lnTo>
                <a:cubicBezTo>
                  <a:pt x="8646154" y="6391277"/>
                  <a:pt x="8920237" y="6665360"/>
                  <a:pt x="9258336" y="6665360"/>
                </a:cubicBezTo>
                <a:lnTo>
                  <a:pt x="12192000" y="6665360"/>
                </a:lnTo>
                <a:lnTo>
                  <a:pt x="12192000" y="6858000"/>
                </a:lnTo>
                <a:lnTo>
                  <a:pt x="0" y="6858000"/>
                </a:lnTo>
                <a:close/>
              </a:path>
            </a:pathLst>
          </a:custGeom>
        </p:spPr>
        <p:txBody>
          <a:bodyPr wrap="square" lIns="201600" tIns="201600" rIns="8604000" bIns="201600">
            <a:noAutofit/>
          </a:bodyPr>
          <a:lstStyle>
            <a:lvl1pPr algn="l">
              <a:defRPr/>
            </a:lvl1pPr>
          </a:lstStyle>
          <a:p>
            <a:r>
              <a:rPr lang="en-US"/>
              <a:t>Click icon to add picture</a:t>
            </a:r>
            <a:endParaRPr lang="nl-NL"/>
          </a:p>
        </p:txBody>
      </p:sp>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8991600" y="1309675"/>
            <a:ext cx="2196456" cy="495000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4" name="Title 3">
            <a:extLst>
              <a:ext uri="{FF2B5EF4-FFF2-40B4-BE49-F238E27FC236}">
                <a16:creationId xmlns:a16="http://schemas.microsoft.com/office/drawing/2014/main" id="{13295CE2-CD0E-4C2E-B533-C6E00A086308}"/>
              </a:ext>
            </a:extLst>
          </p:cNvPr>
          <p:cNvSpPr>
            <a:spLocks noGrp="1"/>
          </p:cNvSpPr>
          <p:nvPr>
            <p:ph type="title" hasCustomPrompt="1"/>
          </p:nvPr>
        </p:nvSpPr>
        <p:spPr>
          <a:xfrm>
            <a:off x="8991600" y="600818"/>
            <a:ext cx="2998788" cy="507256"/>
          </a:xfrm>
        </p:spPr>
        <p:txBody>
          <a:bodyPr/>
          <a:lstStyle/>
          <a:p>
            <a:r>
              <a:rPr lang="nl-NL"/>
              <a:t>Typ hier de titel</a:t>
            </a:r>
          </a:p>
        </p:txBody>
      </p:sp>
      <p:sp>
        <p:nvSpPr>
          <p:cNvPr id="13" name="Text Placeholder 14">
            <a:extLst>
              <a:ext uri="{FF2B5EF4-FFF2-40B4-BE49-F238E27FC236}">
                <a16:creationId xmlns:a16="http://schemas.microsoft.com/office/drawing/2014/main" id="{D10D81CE-EEDB-4A65-B270-9BAB0604E724}"/>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42781643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Large">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70021166-8D86-4489-B58E-CA95BFF8F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6663292"/>
          </a:xfrm>
          <a:prstGeom prst="rect">
            <a:avLst/>
          </a:prstGeom>
        </p:spPr>
      </p:pic>
      <p:sp>
        <p:nvSpPr>
          <p:cNvPr id="2" name="Title 1">
            <a:extLst>
              <a:ext uri="{FF2B5EF4-FFF2-40B4-BE49-F238E27FC236}">
                <a16:creationId xmlns:a16="http://schemas.microsoft.com/office/drawing/2014/main" id="{BC4DD3CB-0BFD-4E0C-8307-75981D325DE3}"/>
              </a:ext>
            </a:extLst>
          </p:cNvPr>
          <p:cNvSpPr>
            <a:spLocks noGrp="1"/>
          </p:cNvSpPr>
          <p:nvPr>
            <p:ph type="title" hasCustomPrompt="1"/>
          </p:nvPr>
        </p:nvSpPr>
        <p:spPr>
          <a:xfrm>
            <a:off x="601462" y="393820"/>
            <a:ext cx="10988876" cy="507256"/>
          </a:xfrm>
        </p:spPr>
        <p:txBody>
          <a:bodyPr/>
          <a:lstStyle/>
          <a:p>
            <a:r>
              <a:rPr lang="nl-NL"/>
              <a:t>Typ hier de titel</a:t>
            </a:r>
          </a:p>
        </p:txBody>
      </p:sp>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1462" y="1102690"/>
            <a:ext cx="10587600" cy="515523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9" name="Text Placeholder 14">
            <a:extLst>
              <a:ext uri="{FF2B5EF4-FFF2-40B4-BE49-F238E27FC236}">
                <a16:creationId xmlns:a16="http://schemas.microsoft.com/office/drawing/2014/main" id="{74D3F039-9A2B-4E89-81DE-1D6700F1A595}"/>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4814483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wo Content Tab Large">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55582C7-9B5A-4ECF-877C-33BCCC9285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6663292"/>
          </a:xfrm>
          <a:prstGeom prst="rect">
            <a:avLst/>
          </a:prstGeom>
        </p:spPr>
      </p:pic>
      <p:sp>
        <p:nvSpPr>
          <p:cNvPr id="2" name="Title 1">
            <a:extLst>
              <a:ext uri="{FF2B5EF4-FFF2-40B4-BE49-F238E27FC236}">
                <a16:creationId xmlns:a16="http://schemas.microsoft.com/office/drawing/2014/main" id="{5D5A8507-4D4A-4120-AF0C-DE0C6E31CB4F}"/>
              </a:ext>
            </a:extLst>
          </p:cNvPr>
          <p:cNvSpPr>
            <a:spLocks noGrp="1"/>
          </p:cNvSpPr>
          <p:nvPr>
            <p:ph type="title" hasCustomPrompt="1"/>
          </p:nvPr>
        </p:nvSpPr>
        <p:spPr>
          <a:xfrm>
            <a:off x="601462" y="393820"/>
            <a:ext cx="10988876" cy="507256"/>
          </a:xfrm>
        </p:spPr>
        <p:txBody>
          <a:bodyPr/>
          <a:lstStyle/>
          <a:p>
            <a:r>
              <a:rPr lang="nl-NL"/>
              <a:t>Typ hier de titel</a:t>
            </a:r>
          </a:p>
        </p:txBody>
      </p:sp>
      <p:sp>
        <p:nvSpPr>
          <p:cNvPr id="3" name="Content Placeholder 2">
            <a:extLst>
              <a:ext uri="{FF2B5EF4-FFF2-40B4-BE49-F238E27FC236}">
                <a16:creationId xmlns:a16="http://schemas.microsoft.com/office/drawing/2014/main" id="{896D9DFB-FDA0-4D01-9EAF-ACE8DCC88427}"/>
              </a:ext>
            </a:extLst>
          </p:cNvPr>
          <p:cNvSpPr>
            <a:spLocks noGrp="1"/>
          </p:cNvSpPr>
          <p:nvPr>
            <p:ph sz="half" idx="1"/>
          </p:nvPr>
        </p:nvSpPr>
        <p:spPr>
          <a:xfrm>
            <a:off x="601463" y="1102690"/>
            <a:ext cx="5392938" cy="515523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a:extLst>
              <a:ext uri="{FF2B5EF4-FFF2-40B4-BE49-F238E27FC236}">
                <a16:creationId xmlns:a16="http://schemas.microsoft.com/office/drawing/2014/main" id="{C6AD00C4-665E-45C2-96A9-F57240E2447E}"/>
              </a:ext>
            </a:extLst>
          </p:cNvPr>
          <p:cNvSpPr>
            <a:spLocks noGrp="1"/>
          </p:cNvSpPr>
          <p:nvPr>
            <p:ph sz="half" idx="2"/>
          </p:nvPr>
        </p:nvSpPr>
        <p:spPr>
          <a:xfrm>
            <a:off x="6197600" y="1102690"/>
            <a:ext cx="4989600" cy="515523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9EEAC5B3-C267-4C92-90C0-8B200B81E635}"/>
              </a:ext>
            </a:extLst>
          </p:cNvPr>
          <p:cNvSpPr>
            <a:spLocks noGrp="1"/>
          </p:cNvSpPr>
          <p:nvPr>
            <p:ph type="dt" sz="half" idx="10"/>
          </p:nvPr>
        </p:nvSpPr>
        <p:spPr/>
        <p:txBody>
          <a:bodyPr/>
          <a:lstStyle/>
          <a:p>
            <a:fld id="{7A34898F-7F29-4347-998B-37729254D552}" type="datetimeFigureOut">
              <a:rPr lang="nl-NL" smtClean="0"/>
              <a:t>20-10-2025</a:t>
            </a:fld>
            <a:endParaRPr lang="nl-NL"/>
          </a:p>
        </p:txBody>
      </p:sp>
      <p:sp>
        <p:nvSpPr>
          <p:cNvPr id="6" name="Footer Placeholder 5">
            <a:extLst>
              <a:ext uri="{FF2B5EF4-FFF2-40B4-BE49-F238E27FC236}">
                <a16:creationId xmlns:a16="http://schemas.microsoft.com/office/drawing/2014/main" id="{2C6F3C3D-2550-49CE-A68B-2716D1B6F031}"/>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2E32F5F0-A36A-4AC8-9065-6E19788D38F6}"/>
              </a:ext>
            </a:extLst>
          </p:cNvPr>
          <p:cNvSpPr>
            <a:spLocks noGrp="1"/>
          </p:cNvSpPr>
          <p:nvPr>
            <p:ph type="sldNum" sz="quarter" idx="12"/>
          </p:nvPr>
        </p:nvSpPr>
        <p:spPr/>
        <p:txBody>
          <a:bodyPr/>
          <a:lstStyle/>
          <a:p>
            <a:fld id="{FB9E0F17-2DC4-4F58-B089-7DCF30E2FF61}" type="slidenum">
              <a:rPr lang="nl-NL" smtClean="0"/>
              <a:t>‹nr.›</a:t>
            </a:fld>
            <a:endParaRPr lang="nl-NL"/>
          </a:p>
        </p:txBody>
      </p:sp>
      <p:sp>
        <p:nvSpPr>
          <p:cNvPr id="12" name="Text Placeholder 14">
            <a:extLst>
              <a:ext uri="{FF2B5EF4-FFF2-40B4-BE49-F238E27FC236}">
                <a16:creationId xmlns:a16="http://schemas.microsoft.com/office/drawing/2014/main" id="{FC001252-DFBE-4D07-A863-8AF17519F20C}"/>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226799323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Medium">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837AF9B1-EF1A-4991-903F-61E888FB76FF}"/>
              </a:ext>
            </a:extLst>
          </p:cNvPr>
          <p:cNvSpPr>
            <a:spLocks noGrp="1"/>
          </p:cNvSpPr>
          <p:nvPr>
            <p:ph type="pic" sz="quarter" idx="15"/>
          </p:nvPr>
        </p:nvSpPr>
        <p:spPr>
          <a:xfrm>
            <a:off x="0" y="0"/>
            <a:ext cx="12192000" cy="6861600"/>
          </a:xfrm>
          <a:custGeom>
            <a:avLst/>
            <a:gdLst>
              <a:gd name="connsiteX0" fmla="*/ 0 w 12192000"/>
              <a:gd name="connsiteY0" fmla="*/ 0 h 6861600"/>
              <a:gd name="connsiteX1" fmla="*/ 197399 w 12192000"/>
              <a:gd name="connsiteY1" fmla="*/ 0 h 6861600"/>
              <a:gd name="connsiteX2" fmla="*/ 197399 w 12192000"/>
              <a:gd name="connsiteY2" fmla="*/ 4243502 h 6861600"/>
              <a:gd name="connsiteX3" fmla="*/ 197399 w 12192000"/>
              <a:gd name="connsiteY3" fmla="*/ 4243819 h 6861600"/>
              <a:gd name="connsiteX4" fmla="*/ 809851 w 12192000"/>
              <a:gd name="connsiteY4" fmla="*/ 4856271 h 6861600"/>
              <a:gd name="connsiteX5" fmla="*/ 11031404 w 12192000"/>
              <a:gd name="connsiteY5" fmla="*/ 4856271 h 6861600"/>
              <a:gd name="connsiteX6" fmla="*/ 11995995 w 12192000"/>
              <a:gd name="connsiteY6" fmla="*/ 3891680 h 6861600"/>
              <a:gd name="connsiteX7" fmla="*/ 11995995 w 12192000"/>
              <a:gd name="connsiteY7" fmla="*/ 0 h 6861600"/>
              <a:gd name="connsiteX8" fmla="*/ 12192000 w 12192000"/>
              <a:gd name="connsiteY8" fmla="*/ 0 h 6861600"/>
              <a:gd name="connsiteX9" fmla="*/ 12192000 w 12192000"/>
              <a:gd name="connsiteY9" fmla="*/ 6861600 h 6861600"/>
              <a:gd name="connsiteX10" fmla="*/ 0 w 12192000"/>
              <a:gd name="connsiteY10"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861600">
                <a:moveTo>
                  <a:pt x="0" y="0"/>
                </a:moveTo>
                <a:lnTo>
                  <a:pt x="197399" y="0"/>
                </a:lnTo>
                <a:lnTo>
                  <a:pt x="197399" y="4243502"/>
                </a:lnTo>
                <a:cubicBezTo>
                  <a:pt x="197399" y="4243609"/>
                  <a:pt x="197399" y="4243711"/>
                  <a:pt x="197399" y="4243819"/>
                </a:cubicBezTo>
                <a:cubicBezTo>
                  <a:pt x="197399" y="4582067"/>
                  <a:pt x="471603" y="4856271"/>
                  <a:pt x="809851" y="4856271"/>
                </a:cubicBezTo>
                <a:lnTo>
                  <a:pt x="11031404" y="4856271"/>
                </a:lnTo>
                <a:cubicBezTo>
                  <a:pt x="11564151" y="4856271"/>
                  <a:pt x="11995995" y="4424407"/>
                  <a:pt x="11995995" y="3891680"/>
                </a:cubicBezTo>
                <a:lnTo>
                  <a:pt x="11995995" y="0"/>
                </a:lnTo>
                <a:lnTo>
                  <a:pt x="12192000" y="0"/>
                </a:lnTo>
                <a:lnTo>
                  <a:pt x="12192000" y="6861600"/>
                </a:lnTo>
                <a:lnTo>
                  <a:pt x="0" y="6861600"/>
                </a:lnTo>
                <a:close/>
              </a:path>
            </a:pathLst>
          </a:custGeom>
        </p:spPr>
        <p:txBody>
          <a:bodyPr wrap="square" lIns="201600" tIns="201600" rIns="201600" bIns="201600">
            <a:noAutofit/>
          </a:bodyPr>
          <a:lstStyle>
            <a:lvl1pPr algn="l">
              <a:defRPr/>
            </a:lvl1pPr>
          </a:lstStyle>
          <a:p>
            <a:r>
              <a:rPr lang="en-US"/>
              <a:t>Click icon to add picture</a:t>
            </a:r>
            <a:endParaRPr lang="nl-NL"/>
          </a:p>
        </p:txBody>
      </p:sp>
      <p:pic>
        <p:nvPicPr>
          <p:cNvPr id="20" name="Graphic 19">
            <a:extLst>
              <a:ext uri="{FF2B5EF4-FFF2-40B4-BE49-F238E27FC236}">
                <a16:creationId xmlns:a16="http://schemas.microsoft.com/office/drawing/2014/main" id="{BE9A1E95-54BB-4BF8-8471-EBB2BD7514E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4854684"/>
          </a:xfrm>
          <a:prstGeom prst="rect">
            <a:avLst/>
          </a:prstGeom>
        </p:spPr>
      </p:pic>
      <p:sp>
        <p:nvSpPr>
          <p:cNvPr id="2" name="Title 1">
            <a:extLst>
              <a:ext uri="{FF2B5EF4-FFF2-40B4-BE49-F238E27FC236}">
                <a16:creationId xmlns:a16="http://schemas.microsoft.com/office/drawing/2014/main" id="{BC4DD3CB-0BFD-4E0C-8307-75981D325DE3}"/>
              </a:ext>
            </a:extLst>
          </p:cNvPr>
          <p:cNvSpPr>
            <a:spLocks noGrp="1"/>
          </p:cNvSpPr>
          <p:nvPr>
            <p:ph type="title" hasCustomPrompt="1"/>
          </p:nvPr>
        </p:nvSpPr>
        <p:spPr>
          <a:xfrm>
            <a:off x="601462" y="393820"/>
            <a:ext cx="10988876" cy="507256"/>
          </a:xfrm>
        </p:spPr>
        <p:txBody>
          <a:bodyPr/>
          <a:lstStyle/>
          <a:p>
            <a:r>
              <a:rPr lang="nl-NL"/>
              <a:t>Typ hier de titel</a:t>
            </a:r>
          </a:p>
        </p:txBody>
      </p:sp>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1200" y="1103402"/>
            <a:ext cx="10991891" cy="3333661"/>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3" name="Text Placeholder 14">
            <a:extLst>
              <a:ext uri="{FF2B5EF4-FFF2-40B4-BE49-F238E27FC236}">
                <a16:creationId xmlns:a16="http://schemas.microsoft.com/office/drawing/2014/main" id="{2A6C3E67-CCA9-4A54-B18A-B18CD463F4E4}"/>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21060131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Small">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243C85AC-4874-447C-888B-37E79BC17A82}"/>
              </a:ext>
            </a:extLst>
          </p:cNvPr>
          <p:cNvSpPr>
            <a:spLocks noGrp="1"/>
          </p:cNvSpPr>
          <p:nvPr>
            <p:ph type="pic" sz="quarter" idx="15"/>
          </p:nvPr>
        </p:nvSpPr>
        <p:spPr>
          <a:xfrm>
            <a:off x="0" y="0"/>
            <a:ext cx="12192000" cy="6861600"/>
          </a:xfrm>
          <a:custGeom>
            <a:avLst/>
            <a:gdLst>
              <a:gd name="connsiteX0" fmla="*/ 0 w 12192000"/>
              <a:gd name="connsiteY0" fmla="*/ 0 h 6861600"/>
              <a:gd name="connsiteX1" fmla="*/ 197399 w 12192000"/>
              <a:gd name="connsiteY1" fmla="*/ 0 h 6861600"/>
              <a:gd name="connsiteX2" fmla="*/ 197399 w 12192000"/>
              <a:gd name="connsiteY2" fmla="*/ 2422519 h 6861600"/>
              <a:gd name="connsiteX3" fmla="*/ 197399 w 12192000"/>
              <a:gd name="connsiteY3" fmla="*/ 2422773 h 6861600"/>
              <a:gd name="connsiteX4" fmla="*/ 809851 w 12192000"/>
              <a:gd name="connsiteY4" fmla="*/ 3035225 h 6861600"/>
              <a:gd name="connsiteX5" fmla="*/ 11031404 w 12192000"/>
              <a:gd name="connsiteY5" fmla="*/ 3035225 h 6861600"/>
              <a:gd name="connsiteX6" fmla="*/ 11995995 w 12192000"/>
              <a:gd name="connsiteY6" fmla="*/ 2070634 h 6861600"/>
              <a:gd name="connsiteX7" fmla="*/ 11995995 w 12192000"/>
              <a:gd name="connsiteY7" fmla="*/ 0 h 6861600"/>
              <a:gd name="connsiteX8" fmla="*/ 12192000 w 12192000"/>
              <a:gd name="connsiteY8" fmla="*/ 0 h 6861600"/>
              <a:gd name="connsiteX9" fmla="*/ 12192000 w 12192000"/>
              <a:gd name="connsiteY9" fmla="*/ 6861600 h 6861600"/>
              <a:gd name="connsiteX10" fmla="*/ 0 w 12192000"/>
              <a:gd name="connsiteY10"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861600">
                <a:moveTo>
                  <a:pt x="0" y="0"/>
                </a:moveTo>
                <a:lnTo>
                  <a:pt x="197399" y="0"/>
                </a:lnTo>
                <a:lnTo>
                  <a:pt x="197399" y="2422519"/>
                </a:lnTo>
                <a:cubicBezTo>
                  <a:pt x="197399" y="2422601"/>
                  <a:pt x="197399" y="2422690"/>
                  <a:pt x="197399" y="2422773"/>
                </a:cubicBezTo>
                <a:cubicBezTo>
                  <a:pt x="197399" y="2761020"/>
                  <a:pt x="471603" y="3035225"/>
                  <a:pt x="809851" y="3035225"/>
                </a:cubicBezTo>
                <a:lnTo>
                  <a:pt x="11031404" y="3035225"/>
                </a:lnTo>
                <a:cubicBezTo>
                  <a:pt x="11564151" y="3035225"/>
                  <a:pt x="11995995" y="2603361"/>
                  <a:pt x="11995995" y="2070634"/>
                </a:cubicBezTo>
                <a:lnTo>
                  <a:pt x="11995995" y="0"/>
                </a:lnTo>
                <a:lnTo>
                  <a:pt x="12192000" y="0"/>
                </a:lnTo>
                <a:lnTo>
                  <a:pt x="12192000" y="6861600"/>
                </a:lnTo>
                <a:lnTo>
                  <a:pt x="0" y="6861600"/>
                </a:lnTo>
                <a:close/>
              </a:path>
            </a:pathLst>
          </a:custGeom>
        </p:spPr>
        <p:txBody>
          <a:bodyPr wrap="square" lIns="201600" tIns="201600" rIns="201600" bIns="201600">
            <a:noAutofit/>
          </a:bodyPr>
          <a:lstStyle>
            <a:lvl1pPr algn="l">
              <a:defRPr/>
            </a:lvl1pPr>
          </a:lstStyle>
          <a:p>
            <a:r>
              <a:rPr lang="en-US"/>
              <a:t>Click icon to add picture</a:t>
            </a:r>
            <a:endParaRPr lang="nl-NL"/>
          </a:p>
        </p:txBody>
      </p:sp>
      <p:pic>
        <p:nvPicPr>
          <p:cNvPr id="16" name="Graphic 15">
            <a:extLst>
              <a:ext uri="{FF2B5EF4-FFF2-40B4-BE49-F238E27FC236}">
                <a16:creationId xmlns:a16="http://schemas.microsoft.com/office/drawing/2014/main" id="{BEF26CE5-30CA-4A24-8FFC-98F8B6FC1E5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3033384"/>
          </a:xfrm>
          <a:prstGeom prst="rect">
            <a:avLst/>
          </a:prstGeom>
        </p:spPr>
      </p:pic>
      <p:sp>
        <p:nvSpPr>
          <p:cNvPr id="2" name="Title 1">
            <a:extLst>
              <a:ext uri="{FF2B5EF4-FFF2-40B4-BE49-F238E27FC236}">
                <a16:creationId xmlns:a16="http://schemas.microsoft.com/office/drawing/2014/main" id="{BC4DD3CB-0BFD-4E0C-8307-75981D325DE3}"/>
              </a:ext>
            </a:extLst>
          </p:cNvPr>
          <p:cNvSpPr>
            <a:spLocks noGrp="1"/>
          </p:cNvSpPr>
          <p:nvPr>
            <p:ph type="title" hasCustomPrompt="1"/>
          </p:nvPr>
        </p:nvSpPr>
        <p:spPr>
          <a:xfrm>
            <a:off x="601182" y="392400"/>
            <a:ext cx="10988876" cy="507256"/>
          </a:xfrm>
        </p:spPr>
        <p:txBody>
          <a:bodyPr/>
          <a:lstStyle/>
          <a:p>
            <a:r>
              <a:rPr lang="nl-NL"/>
              <a:t>Typ hier de titel</a:t>
            </a:r>
          </a:p>
        </p:txBody>
      </p:sp>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0920" y="1105200"/>
            <a:ext cx="10991891" cy="131998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3" name="Text Placeholder 14">
            <a:extLst>
              <a:ext uri="{FF2B5EF4-FFF2-40B4-BE49-F238E27FC236}">
                <a16:creationId xmlns:a16="http://schemas.microsoft.com/office/drawing/2014/main" id="{1CCB9D7F-29BE-4EA2-A26F-0B21931862B8}"/>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13765909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Bottom Medium">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433C1437-0531-44D4-BD59-58D5980EA57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3037712"/>
            <a:ext cx="11797200" cy="3820288"/>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596872" y="3429000"/>
            <a:ext cx="10587600" cy="3028977"/>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5978DC02-2B7B-488D-8A1A-3B65342BA4E9}"/>
              </a:ext>
            </a:extLst>
          </p:cNvPr>
          <p:cNvSpPr>
            <a:spLocks noGrp="1"/>
          </p:cNvSpPr>
          <p:nvPr>
            <p:ph type="dt" sz="half" idx="16"/>
          </p:nvPr>
        </p:nvSpPr>
        <p:spPr/>
        <p:txBody>
          <a:bodyPr/>
          <a:lstStyle/>
          <a:p>
            <a:fld id="{61DDB7CD-0564-4B34-9187-194AA95633CA}" type="datetime1">
              <a:rPr lang="nl-NL" smtClean="0"/>
              <a:pPr/>
              <a:t>20-10-2025</a:t>
            </a:fld>
            <a:endParaRPr lang="nl-NL"/>
          </a:p>
        </p:txBody>
      </p:sp>
      <p:sp>
        <p:nvSpPr>
          <p:cNvPr id="5" name="Footer Placeholder 4">
            <a:extLst>
              <a:ext uri="{FF2B5EF4-FFF2-40B4-BE49-F238E27FC236}">
                <a16:creationId xmlns:a16="http://schemas.microsoft.com/office/drawing/2014/main" id="{645D95E3-DCBE-4FA7-9895-228EA7539B05}"/>
              </a:ext>
            </a:extLst>
          </p:cNvPr>
          <p:cNvSpPr>
            <a:spLocks noGrp="1"/>
          </p:cNvSpPr>
          <p:nvPr>
            <p:ph type="ftr" sz="quarter" idx="17"/>
          </p:nvPr>
        </p:nvSpPr>
        <p:spPr/>
        <p:txBody>
          <a:bodyPr/>
          <a:lstStyle/>
          <a:p>
            <a:endParaRPr lang="nl-NL"/>
          </a:p>
        </p:txBody>
      </p:sp>
      <p:sp>
        <p:nvSpPr>
          <p:cNvPr id="6" name="Slide Number Placeholder 5">
            <a:extLst>
              <a:ext uri="{FF2B5EF4-FFF2-40B4-BE49-F238E27FC236}">
                <a16:creationId xmlns:a16="http://schemas.microsoft.com/office/drawing/2014/main" id="{391B45E4-A15F-4C9E-A3DA-5F0FD7E6CFEA}"/>
              </a:ext>
            </a:extLst>
          </p:cNvPr>
          <p:cNvSpPr>
            <a:spLocks noGrp="1"/>
          </p:cNvSpPr>
          <p:nvPr>
            <p:ph type="sldNum" sz="quarter" idx="18"/>
          </p:nvPr>
        </p:nvSpPr>
        <p:spPr/>
        <p:txBody>
          <a:bodyPr/>
          <a:lstStyle>
            <a:lvl1pPr>
              <a:defRPr>
                <a:solidFill>
                  <a:schemeClr val="tx1">
                    <a:alpha val="0"/>
                  </a:schemeClr>
                </a:solidFill>
              </a:defRPr>
            </a:lvl1pPr>
          </a:lstStyle>
          <a:p>
            <a:fld id="{8EA91717-1692-47AE-A9A4-BF7A145E3432}" type="slidenum">
              <a:rPr lang="nl-NL" smtClean="0"/>
              <a:pPr/>
              <a:t>‹nr.›</a:t>
            </a:fld>
            <a:endParaRPr lang="nl-NL"/>
          </a:p>
        </p:txBody>
      </p:sp>
      <p:sp>
        <p:nvSpPr>
          <p:cNvPr id="11" name="Picture Placeholder 10">
            <a:extLst>
              <a:ext uri="{FF2B5EF4-FFF2-40B4-BE49-F238E27FC236}">
                <a16:creationId xmlns:a16="http://schemas.microsoft.com/office/drawing/2014/main" id="{A8C0D4B8-E628-4532-88AF-3CCAFD1F4F36}"/>
              </a:ext>
            </a:extLst>
          </p:cNvPr>
          <p:cNvSpPr>
            <a:spLocks noGrp="1"/>
          </p:cNvSpPr>
          <p:nvPr>
            <p:ph type="pic" sz="quarter" idx="15"/>
          </p:nvPr>
        </p:nvSpPr>
        <p:spPr>
          <a:xfrm>
            <a:off x="0" y="0"/>
            <a:ext cx="12192000" cy="6861600"/>
          </a:xfrm>
          <a:custGeom>
            <a:avLst/>
            <a:gdLst>
              <a:gd name="connsiteX0" fmla="*/ 562485 w 12192000"/>
              <a:gd name="connsiteY0" fmla="*/ 3037711 h 6861600"/>
              <a:gd name="connsiteX1" fmla="*/ 197400 w 12192000"/>
              <a:gd name="connsiteY1" fmla="*/ 3402796 h 6861600"/>
              <a:gd name="connsiteX2" fmla="*/ 197400 w 12192000"/>
              <a:gd name="connsiteY2" fmla="*/ 6856413 h 6861600"/>
              <a:gd name="connsiteX3" fmla="*/ 11995996 w 12192000"/>
              <a:gd name="connsiteY3" fmla="*/ 6856413 h 6861600"/>
              <a:gd name="connsiteX4" fmla="*/ 11995996 w 12192000"/>
              <a:gd name="connsiteY4" fmla="*/ 3650163 h 6861600"/>
              <a:gd name="connsiteX5" fmla="*/ 11383544 w 12192000"/>
              <a:gd name="connsiteY5" fmla="*/ 3037711 h 6861600"/>
              <a:gd name="connsiteX6" fmla="*/ 0 w 12192000"/>
              <a:gd name="connsiteY6" fmla="*/ 0 h 6861600"/>
              <a:gd name="connsiteX7" fmla="*/ 12192000 w 12192000"/>
              <a:gd name="connsiteY7" fmla="*/ 0 h 6861600"/>
              <a:gd name="connsiteX8" fmla="*/ 12192000 w 12192000"/>
              <a:gd name="connsiteY8" fmla="*/ 6861600 h 6861600"/>
              <a:gd name="connsiteX9" fmla="*/ 0 w 12192000"/>
              <a:gd name="connsiteY9"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61600">
                <a:moveTo>
                  <a:pt x="562485" y="3037711"/>
                </a:moveTo>
                <a:cubicBezTo>
                  <a:pt x="360854" y="3037711"/>
                  <a:pt x="197400" y="3201165"/>
                  <a:pt x="197400" y="3402796"/>
                </a:cubicBezTo>
                <a:lnTo>
                  <a:pt x="197400" y="6856413"/>
                </a:lnTo>
                <a:lnTo>
                  <a:pt x="11995996" y="6856413"/>
                </a:lnTo>
                <a:lnTo>
                  <a:pt x="11995996" y="3650163"/>
                </a:lnTo>
                <a:cubicBezTo>
                  <a:pt x="11995996" y="3311915"/>
                  <a:pt x="11721786" y="3037711"/>
                  <a:pt x="11383544" y="3037711"/>
                </a:cubicBezTo>
                <a:close/>
                <a:moveTo>
                  <a:pt x="0" y="0"/>
                </a:moveTo>
                <a:lnTo>
                  <a:pt x="12192000" y="0"/>
                </a:lnTo>
                <a:lnTo>
                  <a:pt x="12192000" y="6861600"/>
                </a:lnTo>
                <a:lnTo>
                  <a:pt x="0" y="6861600"/>
                </a:lnTo>
                <a:close/>
              </a:path>
            </a:pathLst>
          </a:custGeom>
        </p:spPr>
        <p:txBody>
          <a:bodyPr wrap="square" lIns="201600" tIns="201600" rIns="201600" bIns="201600">
            <a:noAutofit/>
          </a:bodyPr>
          <a:lstStyle>
            <a:lvl1pPr algn="l">
              <a:defRPr/>
            </a:lvl1pPr>
          </a:lstStyle>
          <a:p>
            <a:r>
              <a:rPr lang="en-US"/>
              <a:t>Click icon to add picture</a:t>
            </a:r>
            <a:endParaRPr lang="nl-NL"/>
          </a:p>
        </p:txBody>
      </p:sp>
      <p:sp>
        <p:nvSpPr>
          <p:cNvPr id="10" name="Text Placeholder 14">
            <a:extLst>
              <a:ext uri="{FF2B5EF4-FFF2-40B4-BE49-F238E27FC236}">
                <a16:creationId xmlns:a16="http://schemas.microsoft.com/office/drawing/2014/main" id="{6DE0D901-230A-4AEF-885E-CF86A5786BA5}"/>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1950550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Bottom Smal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78449BDE-DDE5-41B0-A0FB-8DA566444E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4859012"/>
            <a:ext cx="11797200" cy="1998988"/>
          </a:xfrm>
          <a:prstGeom prst="rect">
            <a:avLst/>
          </a:prstGeom>
        </p:spPr>
      </p:pic>
      <p:sp>
        <p:nvSpPr>
          <p:cNvPr id="11" name="Picture Placeholder 10">
            <a:extLst>
              <a:ext uri="{FF2B5EF4-FFF2-40B4-BE49-F238E27FC236}">
                <a16:creationId xmlns:a16="http://schemas.microsoft.com/office/drawing/2014/main" id="{E26C3BEA-9FC9-4D54-B0AC-AD61DE199706}"/>
              </a:ext>
            </a:extLst>
          </p:cNvPr>
          <p:cNvSpPr>
            <a:spLocks noGrp="1"/>
          </p:cNvSpPr>
          <p:nvPr>
            <p:ph type="pic" sz="quarter" idx="15"/>
          </p:nvPr>
        </p:nvSpPr>
        <p:spPr>
          <a:xfrm>
            <a:off x="0" y="0"/>
            <a:ext cx="12192000" cy="6861600"/>
          </a:xfrm>
          <a:custGeom>
            <a:avLst/>
            <a:gdLst>
              <a:gd name="connsiteX0" fmla="*/ 562485 w 12192000"/>
              <a:gd name="connsiteY0" fmla="*/ 4859011 h 6861600"/>
              <a:gd name="connsiteX1" fmla="*/ 197400 w 12192000"/>
              <a:gd name="connsiteY1" fmla="*/ 5224096 h 6861600"/>
              <a:gd name="connsiteX2" fmla="*/ 197400 w 12192000"/>
              <a:gd name="connsiteY2" fmla="*/ 6856730 h 6861600"/>
              <a:gd name="connsiteX3" fmla="*/ 11995996 w 12192000"/>
              <a:gd name="connsiteY3" fmla="*/ 6856730 h 6861600"/>
              <a:gd name="connsiteX4" fmla="*/ 11995996 w 12192000"/>
              <a:gd name="connsiteY4" fmla="*/ 5471463 h 6861600"/>
              <a:gd name="connsiteX5" fmla="*/ 11383544 w 12192000"/>
              <a:gd name="connsiteY5" fmla="*/ 4859011 h 6861600"/>
              <a:gd name="connsiteX6" fmla="*/ 0 w 12192000"/>
              <a:gd name="connsiteY6" fmla="*/ 0 h 6861600"/>
              <a:gd name="connsiteX7" fmla="*/ 12192000 w 12192000"/>
              <a:gd name="connsiteY7" fmla="*/ 0 h 6861600"/>
              <a:gd name="connsiteX8" fmla="*/ 12192000 w 12192000"/>
              <a:gd name="connsiteY8" fmla="*/ 6861600 h 6861600"/>
              <a:gd name="connsiteX9" fmla="*/ 0 w 12192000"/>
              <a:gd name="connsiteY9"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61600">
                <a:moveTo>
                  <a:pt x="562485" y="4859011"/>
                </a:moveTo>
                <a:cubicBezTo>
                  <a:pt x="360854" y="4859011"/>
                  <a:pt x="197400" y="5022465"/>
                  <a:pt x="197400" y="5224096"/>
                </a:cubicBezTo>
                <a:lnTo>
                  <a:pt x="197400" y="6856730"/>
                </a:lnTo>
                <a:lnTo>
                  <a:pt x="11995996" y="6856730"/>
                </a:lnTo>
                <a:lnTo>
                  <a:pt x="11995996" y="5471463"/>
                </a:lnTo>
                <a:cubicBezTo>
                  <a:pt x="11995996" y="5133215"/>
                  <a:pt x="11721786" y="4859011"/>
                  <a:pt x="11383544" y="4859011"/>
                </a:cubicBezTo>
                <a:close/>
                <a:moveTo>
                  <a:pt x="0" y="0"/>
                </a:moveTo>
                <a:lnTo>
                  <a:pt x="12192000" y="0"/>
                </a:lnTo>
                <a:lnTo>
                  <a:pt x="12192000" y="6861600"/>
                </a:lnTo>
                <a:lnTo>
                  <a:pt x="0" y="6861600"/>
                </a:lnTo>
                <a:close/>
              </a:path>
            </a:pathLst>
          </a:custGeom>
        </p:spPr>
        <p:txBody>
          <a:bodyPr wrap="square" lIns="201600" tIns="201600" rIns="201600" bIns="201600">
            <a:noAutofit/>
          </a:bodyPr>
          <a:lstStyle>
            <a:lvl1pPr algn="l">
              <a:defRPr/>
            </a:lvl1pPr>
          </a:lstStyle>
          <a:p>
            <a:r>
              <a:rPr lang="en-US"/>
              <a:t>Click icon to add picture</a:t>
            </a:r>
            <a:endParaRPr lang="nl-NL"/>
          </a:p>
        </p:txBody>
      </p:sp>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596872" y="5257772"/>
            <a:ext cx="10587600" cy="120020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Date Placeholder 1">
            <a:extLst>
              <a:ext uri="{FF2B5EF4-FFF2-40B4-BE49-F238E27FC236}">
                <a16:creationId xmlns:a16="http://schemas.microsoft.com/office/drawing/2014/main" id="{7E502D6D-8BCD-45BA-B309-484A9DB46190}"/>
              </a:ext>
            </a:extLst>
          </p:cNvPr>
          <p:cNvSpPr>
            <a:spLocks noGrp="1"/>
          </p:cNvSpPr>
          <p:nvPr>
            <p:ph type="dt" sz="half" idx="16"/>
          </p:nvPr>
        </p:nvSpPr>
        <p:spPr/>
        <p:txBody>
          <a:bodyPr/>
          <a:lstStyle/>
          <a:p>
            <a:fld id="{61DDB7CD-0564-4B34-9187-194AA95633CA}" type="datetime1">
              <a:rPr lang="nl-NL" smtClean="0"/>
              <a:pPr/>
              <a:t>20-10-2025</a:t>
            </a:fld>
            <a:endParaRPr lang="nl-NL"/>
          </a:p>
        </p:txBody>
      </p:sp>
      <p:sp>
        <p:nvSpPr>
          <p:cNvPr id="4" name="Footer Placeholder 3">
            <a:extLst>
              <a:ext uri="{FF2B5EF4-FFF2-40B4-BE49-F238E27FC236}">
                <a16:creationId xmlns:a16="http://schemas.microsoft.com/office/drawing/2014/main" id="{461F94DF-FCC3-448E-91D0-8DE88CF24685}"/>
              </a:ext>
            </a:extLst>
          </p:cNvPr>
          <p:cNvSpPr>
            <a:spLocks noGrp="1"/>
          </p:cNvSpPr>
          <p:nvPr>
            <p:ph type="ftr" sz="quarter" idx="17"/>
          </p:nvPr>
        </p:nvSpPr>
        <p:spPr/>
        <p:txBody>
          <a:bodyPr/>
          <a:lstStyle/>
          <a:p>
            <a:endParaRPr lang="nl-NL"/>
          </a:p>
        </p:txBody>
      </p:sp>
      <p:sp>
        <p:nvSpPr>
          <p:cNvPr id="5" name="Slide Number Placeholder 4">
            <a:extLst>
              <a:ext uri="{FF2B5EF4-FFF2-40B4-BE49-F238E27FC236}">
                <a16:creationId xmlns:a16="http://schemas.microsoft.com/office/drawing/2014/main" id="{6C37E242-EB81-49B1-A09F-4741CDADE877}"/>
              </a:ext>
            </a:extLst>
          </p:cNvPr>
          <p:cNvSpPr>
            <a:spLocks noGrp="1"/>
          </p:cNvSpPr>
          <p:nvPr>
            <p:ph type="sldNum" sz="quarter" idx="18"/>
          </p:nvPr>
        </p:nvSpPr>
        <p:spPr/>
        <p:txBody>
          <a:bodyPr/>
          <a:lstStyle>
            <a:lvl1pPr>
              <a:defRPr>
                <a:solidFill>
                  <a:schemeClr val="tx1">
                    <a:alpha val="0"/>
                  </a:schemeClr>
                </a:solidFill>
              </a:defRPr>
            </a:lvl1pPr>
          </a:lstStyle>
          <a:p>
            <a:fld id="{8EA91717-1692-47AE-A9A4-BF7A145E3432}" type="slidenum">
              <a:rPr lang="nl-NL" smtClean="0"/>
              <a:pPr/>
              <a:t>‹nr.›</a:t>
            </a:fld>
            <a:endParaRPr lang="nl-NL"/>
          </a:p>
        </p:txBody>
      </p:sp>
      <p:sp>
        <p:nvSpPr>
          <p:cNvPr id="10" name="Text Placeholder 14">
            <a:extLst>
              <a:ext uri="{FF2B5EF4-FFF2-40B4-BE49-F238E27FC236}">
                <a16:creationId xmlns:a16="http://schemas.microsoft.com/office/drawing/2014/main" id="{D47E1B19-CABD-489F-9906-27FB376B5F18}"/>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20716002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Left Lar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DFBE0229-8BA4-4E0A-97D8-2081B4A54758}"/>
              </a:ext>
            </a:extLst>
          </p:cNvPr>
          <p:cNvSpPr>
            <a:spLocks noGrp="1"/>
          </p:cNvSpPr>
          <p:nvPr>
            <p:ph type="pic" sz="quarter" idx="15"/>
          </p:nvPr>
        </p:nvSpPr>
        <p:spPr>
          <a:xfrm>
            <a:off x="0" y="0"/>
            <a:ext cx="12192000" cy="6861600"/>
          </a:xfrm>
          <a:custGeom>
            <a:avLst/>
            <a:gdLst>
              <a:gd name="connsiteX0" fmla="*/ 0 w 12192000"/>
              <a:gd name="connsiteY0" fmla="*/ 0 h 6861600"/>
              <a:gd name="connsiteX1" fmla="*/ 197399 w 12192000"/>
              <a:gd name="connsiteY1" fmla="*/ 0 h 6861600"/>
              <a:gd name="connsiteX2" fmla="*/ 197399 w 12192000"/>
              <a:gd name="connsiteY2" fmla="*/ 6053405 h 6861600"/>
              <a:gd name="connsiteX3" fmla="*/ 809308 w 12192000"/>
              <a:gd name="connsiteY3" fmla="*/ 6666139 h 6861600"/>
              <a:gd name="connsiteX4" fmla="*/ 4426691 w 12192000"/>
              <a:gd name="connsiteY4" fmla="*/ 6666139 h 6861600"/>
              <a:gd name="connsiteX5" fmla="*/ 5391327 w 12192000"/>
              <a:gd name="connsiteY5" fmla="*/ 5701503 h 6861600"/>
              <a:gd name="connsiteX6" fmla="*/ 5391327 w 12192000"/>
              <a:gd name="connsiteY6" fmla="*/ 0 h 6861600"/>
              <a:gd name="connsiteX7" fmla="*/ 12192000 w 12192000"/>
              <a:gd name="connsiteY7" fmla="*/ 0 h 6861600"/>
              <a:gd name="connsiteX8" fmla="*/ 12192000 w 12192000"/>
              <a:gd name="connsiteY8" fmla="*/ 6861600 h 6861600"/>
              <a:gd name="connsiteX9" fmla="*/ 0 w 12192000"/>
              <a:gd name="connsiteY9"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61600">
                <a:moveTo>
                  <a:pt x="0" y="0"/>
                </a:moveTo>
                <a:lnTo>
                  <a:pt x="197399" y="0"/>
                </a:lnTo>
                <a:lnTo>
                  <a:pt x="197399" y="6053405"/>
                </a:lnTo>
                <a:cubicBezTo>
                  <a:pt x="197259" y="6391535"/>
                  <a:pt x="471168" y="6665821"/>
                  <a:pt x="809308" y="6666139"/>
                </a:cubicBezTo>
                <a:lnTo>
                  <a:pt x="4426691" y="6666139"/>
                </a:lnTo>
                <a:cubicBezTo>
                  <a:pt x="4959443" y="6666139"/>
                  <a:pt x="5391327" y="6234255"/>
                  <a:pt x="5391327" y="5701503"/>
                </a:cubicBezTo>
                <a:lnTo>
                  <a:pt x="5391327" y="0"/>
                </a:lnTo>
                <a:lnTo>
                  <a:pt x="12192000" y="0"/>
                </a:lnTo>
                <a:lnTo>
                  <a:pt x="12192000" y="6861600"/>
                </a:lnTo>
                <a:lnTo>
                  <a:pt x="0" y="6861600"/>
                </a:lnTo>
                <a:close/>
              </a:path>
            </a:pathLst>
          </a:custGeom>
        </p:spPr>
        <p:txBody>
          <a:bodyPr wrap="square" lIns="8604000" tIns="201600" rIns="201600" bIns="201600">
            <a:noAutofit/>
          </a:bodyPr>
          <a:lstStyle>
            <a:lvl1pPr algn="r">
              <a:defRPr/>
            </a:lvl1pPr>
          </a:lstStyle>
          <a:p>
            <a:r>
              <a:rPr lang="en-US"/>
              <a:t>Click icon to add picture</a:t>
            </a:r>
            <a:endParaRPr lang="nl-NL"/>
          </a:p>
        </p:txBody>
      </p:sp>
      <p:pic>
        <p:nvPicPr>
          <p:cNvPr id="16" name="Graphic 15">
            <a:extLst>
              <a:ext uri="{FF2B5EF4-FFF2-40B4-BE49-F238E27FC236}">
                <a16:creationId xmlns:a16="http://schemas.microsoft.com/office/drawing/2014/main" id="{7A87F88C-AAED-406E-A6EC-8108A6CA7F6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5191262" cy="6663600"/>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1462" y="1105200"/>
            <a:ext cx="4407643" cy="51527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4" name="Title 3">
            <a:extLst>
              <a:ext uri="{FF2B5EF4-FFF2-40B4-BE49-F238E27FC236}">
                <a16:creationId xmlns:a16="http://schemas.microsoft.com/office/drawing/2014/main" id="{CFC214D6-9AF3-47DE-BF03-367FC960C4C3}"/>
              </a:ext>
            </a:extLst>
          </p:cNvPr>
          <p:cNvSpPr>
            <a:spLocks noGrp="1"/>
          </p:cNvSpPr>
          <p:nvPr>
            <p:ph type="title" hasCustomPrompt="1"/>
          </p:nvPr>
        </p:nvSpPr>
        <p:spPr>
          <a:xfrm>
            <a:off x="601462" y="392400"/>
            <a:ext cx="4406400" cy="507256"/>
          </a:xfrm>
        </p:spPr>
        <p:txBody>
          <a:bodyPr/>
          <a:lstStyle/>
          <a:p>
            <a:r>
              <a:rPr lang="nl-NL"/>
              <a:t>Typ hier de titel</a:t>
            </a:r>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4" name="Text Placeholder 14">
            <a:extLst>
              <a:ext uri="{FF2B5EF4-FFF2-40B4-BE49-F238E27FC236}">
                <a16:creationId xmlns:a16="http://schemas.microsoft.com/office/drawing/2014/main" id="{3A049EE5-9820-4443-A78A-BE3C2621CA3E}"/>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19568595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Left Medium">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8AF126B9-CAAA-4995-AB31-330777D1BE22}"/>
              </a:ext>
            </a:extLst>
          </p:cNvPr>
          <p:cNvSpPr>
            <a:spLocks noGrp="1"/>
          </p:cNvSpPr>
          <p:nvPr>
            <p:ph type="pic" sz="quarter" idx="15"/>
          </p:nvPr>
        </p:nvSpPr>
        <p:spPr>
          <a:xfrm>
            <a:off x="0" y="0"/>
            <a:ext cx="12192000" cy="6861600"/>
          </a:xfrm>
          <a:custGeom>
            <a:avLst/>
            <a:gdLst>
              <a:gd name="connsiteX0" fmla="*/ 0 w 12192000"/>
              <a:gd name="connsiteY0" fmla="*/ 0 h 6861600"/>
              <a:gd name="connsiteX1" fmla="*/ 197399 w 12192000"/>
              <a:gd name="connsiteY1" fmla="*/ 0 h 6861600"/>
              <a:gd name="connsiteX2" fmla="*/ 197399 w 12192000"/>
              <a:gd name="connsiteY2" fmla="*/ 4243648 h 6861600"/>
              <a:gd name="connsiteX3" fmla="*/ 809301 w 12192000"/>
              <a:gd name="connsiteY3" fmla="*/ 4856438 h 6861600"/>
              <a:gd name="connsiteX4" fmla="*/ 4426641 w 12192000"/>
              <a:gd name="connsiteY4" fmla="*/ 4856438 h 6861600"/>
              <a:gd name="connsiteX5" fmla="*/ 5391265 w 12192000"/>
              <a:gd name="connsiteY5" fmla="*/ 3891814 h 6861600"/>
              <a:gd name="connsiteX6" fmla="*/ 5391265 w 12192000"/>
              <a:gd name="connsiteY6" fmla="*/ 0 h 6861600"/>
              <a:gd name="connsiteX7" fmla="*/ 12192000 w 12192000"/>
              <a:gd name="connsiteY7" fmla="*/ 0 h 6861600"/>
              <a:gd name="connsiteX8" fmla="*/ 12192000 w 12192000"/>
              <a:gd name="connsiteY8" fmla="*/ 6861600 h 6861600"/>
              <a:gd name="connsiteX9" fmla="*/ 0 w 12192000"/>
              <a:gd name="connsiteY9"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61600">
                <a:moveTo>
                  <a:pt x="0" y="0"/>
                </a:moveTo>
                <a:lnTo>
                  <a:pt x="197399" y="0"/>
                </a:lnTo>
                <a:lnTo>
                  <a:pt x="197399" y="4243648"/>
                </a:lnTo>
                <a:cubicBezTo>
                  <a:pt x="197224" y="4581805"/>
                  <a:pt x="471140" y="4856121"/>
                  <a:pt x="809301" y="4856438"/>
                </a:cubicBezTo>
                <a:lnTo>
                  <a:pt x="4426641" y="4856438"/>
                </a:lnTo>
                <a:cubicBezTo>
                  <a:pt x="4959386" y="4856438"/>
                  <a:pt x="5391265" y="4424559"/>
                  <a:pt x="5391265" y="3891814"/>
                </a:cubicBezTo>
                <a:lnTo>
                  <a:pt x="5391265" y="0"/>
                </a:lnTo>
                <a:lnTo>
                  <a:pt x="12192000" y="0"/>
                </a:lnTo>
                <a:lnTo>
                  <a:pt x="12192000" y="6861600"/>
                </a:lnTo>
                <a:lnTo>
                  <a:pt x="0" y="6861600"/>
                </a:lnTo>
                <a:close/>
              </a:path>
            </a:pathLst>
          </a:custGeom>
        </p:spPr>
        <p:txBody>
          <a:bodyPr wrap="square" lIns="8604000" tIns="201600" rIns="201600" bIns="201600">
            <a:noAutofit/>
          </a:bodyPr>
          <a:lstStyle>
            <a:lvl1pPr algn="r">
              <a:defRPr/>
            </a:lvl1pPr>
          </a:lstStyle>
          <a:p>
            <a:r>
              <a:rPr lang="en-US"/>
              <a:t>Click icon to add picture</a:t>
            </a:r>
            <a:endParaRPr lang="nl-NL"/>
          </a:p>
        </p:txBody>
      </p:sp>
      <p:pic>
        <p:nvPicPr>
          <p:cNvPr id="16" name="Graphic 15">
            <a:extLst>
              <a:ext uri="{FF2B5EF4-FFF2-40B4-BE49-F238E27FC236}">
                <a16:creationId xmlns:a16="http://schemas.microsoft.com/office/drawing/2014/main" id="{F9FE1FC9-811B-4E21-849A-616BE43F2C1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5191200" cy="4854851"/>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1462" y="1105200"/>
            <a:ext cx="4406400" cy="3126663"/>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6" name="Title 5">
            <a:extLst>
              <a:ext uri="{FF2B5EF4-FFF2-40B4-BE49-F238E27FC236}">
                <a16:creationId xmlns:a16="http://schemas.microsoft.com/office/drawing/2014/main" id="{94EA91EE-4B77-4B6F-81E0-9D35E2B17239}"/>
              </a:ext>
            </a:extLst>
          </p:cNvPr>
          <p:cNvSpPr>
            <a:spLocks noGrp="1"/>
          </p:cNvSpPr>
          <p:nvPr>
            <p:ph type="title" hasCustomPrompt="1"/>
          </p:nvPr>
        </p:nvSpPr>
        <p:spPr>
          <a:xfrm>
            <a:off x="601462" y="392400"/>
            <a:ext cx="4406400" cy="507256"/>
          </a:xfrm>
        </p:spPr>
        <p:txBody>
          <a:bodyPr/>
          <a:lstStyle/>
          <a:p>
            <a:r>
              <a:rPr lang="nl-NL"/>
              <a:t>Typ hier de titel</a:t>
            </a:r>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4" name="Text Placeholder 14">
            <a:extLst>
              <a:ext uri="{FF2B5EF4-FFF2-40B4-BE49-F238E27FC236}">
                <a16:creationId xmlns:a16="http://schemas.microsoft.com/office/drawing/2014/main" id="{F31BC1AF-BAFE-451E-9DAF-38B730562319}"/>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3398452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Two Content Tab Large">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55582C7-9B5A-4ECF-877C-33BCCC9285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6663292"/>
          </a:xfrm>
          <a:prstGeom prst="rect">
            <a:avLst/>
          </a:prstGeom>
        </p:spPr>
      </p:pic>
      <p:sp>
        <p:nvSpPr>
          <p:cNvPr id="2" name="Title 1">
            <a:extLst>
              <a:ext uri="{FF2B5EF4-FFF2-40B4-BE49-F238E27FC236}">
                <a16:creationId xmlns:a16="http://schemas.microsoft.com/office/drawing/2014/main" id="{5D5A8507-4D4A-4120-AF0C-DE0C6E31CB4F}"/>
              </a:ext>
            </a:extLst>
          </p:cNvPr>
          <p:cNvSpPr>
            <a:spLocks noGrp="1"/>
          </p:cNvSpPr>
          <p:nvPr>
            <p:ph type="title" hasCustomPrompt="1"/>
          </p:nvPr>
        </p:nvSpPr>
        <p:spPr>
          <a:xfrm>
            <a:off x="601462" y="393820"/>
            <a:ext cx="10988876" cy="507256"/>
          </a:xfrm>
        </p:spPr>
        <p:txBody>
          <a:bodyPr/>
          <a:lstStyle/>
          <a:p>
            <a:r>
              <a:rPr lang="nl-NL"/>
              <a:t>Typ hier de titel</a:t>
            </a:r>
          </a:p>
        </p:txBody>
      </p:sp>
      <p:sp>
        <p:nvSpPr>
          <p:cNvPr id="3" name="Content Placeholder 2">
            <a:extLst>
              <a:ext uri="{FF2B5EF4-FFF2-40B4-BE49-F238E27FC236}">
                <a16:creationId xmlns:a16="http://schemas.microsoft.com/office/drawing/2014/main" id="{896D9DFB-FDA0-4D01-9EAF-ACE8DCC88427}"/>
              </a:ext>
            </a:extLst>
          </p:cNvPr>
          <p:cNvSpPr>
            <a:spLocks noGrp="1"/>
          </p:cNvSpPr>
          <p:nvPr>
            <p:ph sz="half" idx="1"/>
          </p:nvPr>
        </p:nvSpPr>
        <p:spPr>
          <a:xfrm>
            <a:off x="601463" y="1102690"/>
            <a:ext cx="5392938" cy="515523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a:extLst>
              <a:ext uri="{FF2B5EF4-FFF2-40B4-BE49-F238E27FC236}">
                <a16:creationId xmlns:a16="http://schemas.microsoft.com/office/drawing/2014/main" id="{C6AD00C4-665E-45C2-96A9-F57240E2447E}"/>
              </a:ext>
            </a:extLst>
          </p:cNvPr>
          <p:cNvSpPr>
            <a:spLocks noGrp="1"/>
          </p:cNvSpPr>
          <p:nvPr>
            <p:ph sz="half" idx="2"/>
          </p:nvPr>
        </p:nvSpPr>
        <p:spPr>
          <a:xfrm>
            <a:off x="6197600" y="1102690"/>
            <a:ext cx="4989600" cy="515523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9EEAC5B3-C267-4C92-90C0-8B200B81E635}"/>
              </a:ext>
            </a:extLst>
          </p:cNvPr>
          <p:cNvSpPr>
            <a:spLocks noGrp="1"/>
          </p:cNvSpPr>
          <p:nvPr>
            <p:ph type="dt" sz="half" idx="10"/>
          </p:nvPr>
        </p:nvSpPr>
        <p:spPr/>
        <p:txBody>
          <a:bodyPr/>
          <a:lstStyle/>
          <a:p>
            <a:fld id="{7A34898F-7F29-4347-998B-37729254D552}" type="datetimeFigureOut">
              <a:rPr lang="nl-NL" smtClean="0"/>
              <a:t>20-10-2025</a:t>
            </a:fld>
            <a:endParaRPr lang="nl-NL"/>
          </a:p>
        </p:txBody>
      </p:sp>
      <p:sp>
        <p:nvSpPr>
          <p:cNvPr id="6" name="Footer Placeholder 5">
            <a:extLst>
              <a:ext uri="{FF2B5EF4-FFF2-40B4-BE49-F238E27FC236}">
                <a16:creationId xmlns:a16="http://schemas.microsoft.com/office/drawing/2014/main" id="{2C6F3C3D-2550-49CE-A68B-2716D1B6F031}"/>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2E32F5F0-A36A-4AC8-9065-6E19788D38F6}"/>
              </a:ext>
            </a:extLst>
          </p:cNvPr>
          <p:cNvSpPr>
            <a:spLocks noGrp="1"/>
          </p:cNvSpPr>
          <p:nvPr>
            <p:ph type="sldNum" sz="quarter" idx="12"/>
          </p:nvPr>
        </p:nvSpPr>
        <p:spPr/>
        <p:txBody>
          <a:bodyPr/>
          <a:lstStyle/>
          <a:p>
            <a:fld id="{FB9E0F17-2DC4-4F58-B089-7DCF30E2FF61}" type="slidenum">
              <a:rPr lang="nl-NL" smtClean="0"/>
              <a:t>‹nr.›</a:t>
            </a:fld>
            <a:endParaRPr lang="nl-NL"/>
          </a:p>
        </p:txBody>
      </p:sp>
      <p:sp>
        <p:nvSpPr>
          <p:cNvPr id="12" name="Text Placeholder 14">
            <a:extLst>
              <a:ext uri="{FF2B5EF4-FFF2-40B4-BE49-F238E27FC236}">
                <a16:creationId xmlns:a16="http://schemas.microsoft.com/office/drawing/2014/main" id="{FC001252-DFBE-4D07-A863-8AF17519F20C}"/>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241207578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2D695D06-B7D4-42E1-AD93-4810A086DAD2}"/>
              </a:ext>
            </a:extLst>
          </p:cNvPr>
          <p:cNvSpPr>
            <a:spLocks noGrp="1"/>
          </p:cNvSpPr>
          <p:nvPr>
            <p:ph type="dt" sz="half" idx="10"/>
          </p:nvPr>
        </p:nvSpPr>
        <p:spPr/>
        <p:txBody>
          <a:bodyPr/>
          <a:lstStyle/>
          <a:p>
            <a:fld id="{33A1E014-E4B0-4DF6-BD4E-C14BCB1003FE}" type="datetime1">
              <a:rPr lang="nl-NL" smtClean="0"/>
              <a:t>20-10-2025</a:t>
            </a:fld>
            <a:endParaRPr lang="nl-NL"/>
          </a:p>
        </p:txBody>
      </p:sp>
      <p:sp>
        <p:nvSpPr>
          <p:cNvPr id="6" name="Footer Placeholder 5">
            <a:extLst>
              <a:ext uri="{FF2B5EF4-FFF2-40B4-BE49-F238E27FC236}">
                <a16:creationId xmlns:a16="http://schemas.microsoft.com/office/drawing/2014/main" id="{49686D29-3A71-4A85-985A-05206BDC2E6C}"/>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78DB9991-E1E7-4D42-B681-A4CB8B46DB33}"/>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9" name="Text Placeholder 14">
            <a:extLst>
              <a:ext uri="{FF2B5EF4-FFF2-40B4-BE49-F238E27FC236}">
                <a16:creationId xmlns:a16="http://schemas.microsoft.com/office/drawing/2014/main" id="{88D6D7A1-7882-417B-A126-B80C82CC8F7B}"/>
              </a:ext>
            </a:extLst>
          </p:cNvPr>
          <p:cNvSpPr>
            <a:spLocks noGrp="1"/>
          </p:cNvSpPr>
          <p:nvPr>
            <p:ph type="body" sz="quarter" idx="14" hasCustomPrompt="1"/>
          </p:nvPr>
        </p:nvSpPr>
        <p:spPr>
          <a:xfrm>
            <a:off x="11279160" y="5530722"/>
            <a:ext cx="410400" cy="626400"/>
          </a:xfr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25944910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ZD labels image placeholder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8274860-2DB8-4BF3-AF61-A84B0E317CED}"/>
              </a:ext>
            </a:extLst>
          </p:cNvPr>
          <p:cNvSpPr>
            <a:spLocks noGrp="1"/>
          </p:cNvSpPr>
          <p:nvPr>
            <p:ph type="dt" sz="half" idx="10"/>
          </p:nvPr>
        </p:nvSpPr>
        <p:spPr/>
        <p:txBody>
          <a:bodyPr/>
          <a:lstStyle/>
          <a:p>
            <a:fld id="{61DDB7CD-0564-4B34-9187-194AA95633CA}" type="datetime1">
              <a:rPr lang="nl-NL" smtClean="0"/>
              <a:pPr/>
              <a:t>20-10-2025</a:t>
            </a:fld>
            <a:endParaRPr lang="nl-NL"/>
          </a:p>
        </p:txBody>
      </p:sp>
      <p:sp>
        <p:nvSpPr>
          <p:cNvPr id="4" name="Footer Placeholder 3">
            <a:extLst>
              <a:ext uri="{FF2B5EF4-FFF2-40B4-BE49-F238E27FC236}">
                <a16:creationId xmlns:a16="http://schemas.microsoft.com/office/drawing/2014/main" id="{1045F77E-8E59-49D4-8AB5-94C54AF505D5}"/>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293BC2AB-C25E-45DA-890E-284416A50BA6}"/>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7" name="ZD image square">
            <a:extLst>
              <a:ext uri="{FF2B5EF4-FFF2-40B4-BE49-F238E27FC236}">
                <a16:creationId xmlns:a16="http://schemas.microsoft.com/office/drawing/2014/main" id="{DDF58E5B-90B6-4FA8-A48F-6AFE926801F1}"/>
              </a:ext>
            </a:extLst>
          </p:cNvPr>
          <p:cNvSpPr>
            <a:spLocks noGrp="1" noChangeAspect="1"/>
          </p:cNvSpPr>
          <p:nvPr>
            <p:ph type="pic" sz="quarter" idx="13"/>
          </p:nvPr>
        </p:nvSpPr>
        <p:spPr>
          <a:xfrm>
            <a:off x="193573" y="199991"/>
            <a:ext cx="2838751" cy="2839067"/>
          </a:xfrm>
          <a:custGeom>
            <a:avLst/>
            <a:gdLst>
              <a:gd name="connsiteX0" fmla="*/ 364936 w 2838751"/>
              <a:gd name="connsiteY0" fmla="*/ 0 h 2839067"/>
              <a:gd name="connsiteX1" fmla="*/ 2226231 w 2838751"/>
              <a:gd name="connsiteY1" fmla="*/ 0 h 2839067"/>
              <a:gd name="connsiteX2" fmla="*/ 2838751 w 2838751"/>
              <a:gd name="connsiteY2" fmla="*/ 612519 h 2839067"/>
              <a:gd name="connsiteX3" fmla="*/ 2838751 w 2838751"/>
              <a:gd name="connsiteY3" fmla="*/ 1874369 h 2839067"/>
              <a:gd name="connsiteX4" fmla="*/ 1874053 w 2838751"/>
              <a:gd name="connsiteY4" fmla="*/ 2839067 h 2839067"/>
              <a:gd name="connsiteX5" fmla="*/ 612457 w 2838751"/>
              <a:gd name="connsiteY5" fmla="*/ 2839067 h 2839067"/>
              <a:gd name="connsiteX6" fmla="*/ 1 w 2838751"/>
              <a:gd name="connsiteY6" fmla="*/ 2226484 h 2839067"/>
              <a:gd name="connsiteX7" fmla="*/ 1 w 2838751"/>
              <a:gd name="connsiteY7" fmla="*/ 2226230 h 2839067"/>
              <a:gd name="connsiteX8" fmla="*/ 1 w 2838751"/>
              <a:gd name="connsiteY8" fmla="*/ 365189 h 2839067"/>
              <a:gd name="connsiteX9" fmla="*/ 364936 w 2838751"/>
              <a:gd name="connsiteY9" fmla="*/ 0 h 2839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8751" h="2839067">
                <a:moveTo>
                  <a:pt x="364936" y="0"/>
                </a:moveTo>
                <a:lnTo>
                  <a:pt x="2226231" y="0"/>
                </a:lnTo>
                <a:cubicBezTo>
                  <a:pt x="2564516" y="0"/>
                  <a:pt x="2838751" y="274234"/>
                  <a:pt x="2838751" y="612519"/>
                </a:cubicBezTo>
                <a:lnTo>
                  <a:pt x="2838751" y="1874369"/>
                </a:lnTo>
                <a:cubicBezTo>
                  <a:pt x="2838751" y="2407155"/>
                  <a:pt x="2406839" y="2839067"/>
                  <a:pt x="1874053" y="2839067"/>
                </a:cubicBezTo>
                <a:lnTo>
                  <a:pt x="612457" y="2839067"/>
                </a:lnTo>
                <a:cubicBezTo>
                  <a:pt x="274172" y="2839029"/>
                  <a:pt x="-34" y="2564769"/>
                  <a:pt x="1" y="2226484"/>
                </a:cubicBezTo>
                <a:cubicBezTo>
                  <a:pt x="1" y="2226401"/>
                  <a:pt x="1" y="2226313"/>
                  <a:pt x="1" y="2226230"/>
                </a:cubicBezTo>
                <a:lnTo>
                  <a:pt x="1" y="365189"/>
                </a:lnTo>
                <a:cubicBezTo>
                  <a:pt x="-34" y="163585"/>
                  <a:pt x="163333" y="105"/>
                  <a:pt x="364936" y="0"/>
                </a:cubicBezTo>
                <a:close/>
              </a:path>
            </a:pathLst>
          </a:custGeom>
          <a:solidFill>
            <a:srgbClr val="FFFFFF"/>
          </a:solidFill>
        </p:spPr>
        <p:txBody>
          <a:bodyPr wrap="square" lIns="284400" tIns="284400" rIns="284400" bIns="284400">
            <a:noAutofit/>
          </a:bodyPr>
          <a:lstStyle/>
          <a:p>
            <a:endParaRPr lang="en-US"/>
          </a:p>
        </p:txBody>
      </p:sp>
      <p:sp>
        <p:nvSpPr>
          <p:cNvPr id="18" name="ZD laying rectangle">
            <a:extLst>
              <a:ext uri="{FF2B5EF4-FFF2-40B4-BE49-F238E27FC236}">
                <a16:creationId xmlns:a16="http://schemas.microsoft.com/office/drawing/2014/main" id="{62ED74F9-B58B-40A4-A624-1EF077C4BD24}"/>
              </a:ext>
            </a:extLst>
          </p:cNvPr>
          <p:cNvSpPr>
            <a:spLocks noGrp="1" noChangeAspect="1"/>
          </p:cNvSpPr>
          <p:nvPr>
            <p:ph type="pic" sz="quarter" idx="14"/>
          </p:nvPr>
        </p:nvSpPr>
        <p:spPr>
          <a:xfrm>
            <a:off x="193575" y="3530611"/>
            <a:ext cx="5198705" cy="3129301"/>
          </a:xfrm>
          <a:custGeom>
            <a:avLst/>
            <a:gdLst>
              <a:gd name="connsiteX0" fmla="*/ 364935 w 5198705"/>
              <a:gd name="connsiteY0" fmla="*/ 0 h 3129301"/>
              <a:gd name="connsiteX1" fmla="*/ 4534015 w 5198705"/>
              <a:gd name="connsiteY1" fmla="*/ 0 h 3129301"/>
              <a:gd name="connsiteX2" fmla="*/ 5198705 w 5198705"/>
              <a:gd name="connsiteY2" fmla="*/ 664626 h 3129301"/>
              <a:gd name="connsiteX3" fmla="*/ 5198705 w 5198705"/>
              <a:gd name="connsiteY3" fmla="*/ 2164604 h 3129301"/>
              <a:gd name="connsiteX4" fmla="*/ 4234007 w 5198705"/>
              <a:gd name="connsiteY4" fmla="*/ 3129301 h 3129301"/>
              <a:gd name="connsiteX5" fmla="*/ 664689 w 5198705"/>
              <a:gd name="connsiteY5" fmla="*/ 3129301 h 3129301"/>
              <a:gd name="connsiteX6" fmla="*/ 0 w 5198705"/>
              <a:gd name="connsiteY6" fmla="*/ 2464612 h 3129301"/>
              <a:gd name="connsiteX7" fmla="*/ 0 w 5198705"/>
              <a:gd name="connsiteY7" fmla="*/ 2464358 h 3129301"/>
              <a:gd name="connsiteX8" fmla="*/ 0 w 5198705"/>
              <a:gd name="connsiteY8" fmla="*/ 364871 h 3129301"/>
              <a:gd name="connsiteX9" fmla="*/ 364935 w 5198705"/>
              <a:gd name="connsiteY9" fmla="*/ 0 h 312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705" h="3129301">
                <a:moveTo>
                  <a:pt x="364935" y="0"/>
                </a:moveTo>
                <a:lnTo>
                  <a:pt x="4534015" y="0"/>
                </a:lnTo>
                <a:cubicBezTo>
                  <a:pt x="4901089" y="0"/>
                  <a:pt x="5198673" y="297552"/>
                  <a:pt x="5198705" y="664626"/>
                </a:cubicBezTo>
                <a:lnTo>
                  <a:pt x="5198705" y="2164604"/>
                </a:lnTo>
                <a:cubicBezTo>
                  <a:pt x="5198705" y="2697390"/>
                  <a:pt x="4766793" y="3129301"/>
                  <a:pt x="4234007" y="3129301"/>
                </a:cubicBezTo>
                <a:lnTo>
                  <a:pt x="664689" y="3129301"/>
                </a:lnTo>
                <a:cubicBezTo>
                  <a:pt x="297591" y="3129301"/>
                  <a:pt x="0" y="2831705"/>
                  <a:pt x="0" y="2464612"/>
                </a:cubicBezTo>
                <a:cubicBezTo>
                  <a:pt x="0" y="2464529"/>
                  <a:pt x="0" y="2464440"/>
                  <a:pt x="0" y="2464358"/>
                </a:cubicBezTo>
                <a:lnTo>
                  <a:pt x="0" y="364871"/>
                </a:lnTo>
                <a:cubicBezTo>
                  <a:pt x="140" y="163389"/>
                  <a:pt x="163455" y="108"/>
                  <a:pt x="364935" y="0"/>
                </a:cubicBezTo>
                <a:close/>
              </a:path>
            </a:pathLst>
          </a:custGeom>
          <a:solidFill>
            <a:srgbClr val="FFFFFF"/>
          </a:solidFill>
        </p:spPr>
        <p:txBody>
          <a:bodyPr wrap="square" lIns="284400" tIns="284400" rIns="284400" bIns="284400">
            <a:noAutofit/>
          </a:bodyPr>
          <a:lstStyle/>
          <a:p>
            <a:endParaRPr lang="en-US"/>
          </a:p>
        </p:txBody>
      </p:sp>
      <p:sp>
        <p:nvSpPr>
          <p:cNvPr id="19" name="ZD standing rectangle">
            <a:extLst>
              <a:ext uri="{FF2B5EF4-FFF2-40B4-BE49-F238E27FC236}">
                <a16:creationId xmlns:a16="http://schemas.microsoft.com/office/drawing/2014/main" id="{F19FCEAC-C98C-4D32-87C8-8F506933E362}"/>
              </a:ext>
            </a:extLst>
          </p:cNvPr>
          <p:cNvSpPr>
            <a:spLocks noGrp="1" noChangeAspect="1"/>
          </p:cNvSpPr>
          <p:nvPr>
            <p:ph type="pic" sz="quarter" idx="15"/>
          </p:nvPr>
        </p:nvSpPr>
        <p:spPr>
          <a:xfrm>
            <a:off x="8625855" y="199992"/>
            <a:ext cx="3366287" cy="6459919"/>
          </a:xfrm>
          <a:custGeom>
            <a:avLst/>
            <a:gdLst>
              <a:gd name="connsiteX0" fmla="*/ 365126 w 3366287"/>
              <a:gd name="connsiteY0" fmla="*/ 0 h 6459919"/>
              <a:gd name="connsiteX1" fmla="*/ 2753767 w 3366287"/>
              <a:gd name="connsiteY1" fmla="*/ 0 h 6459919"/>
              <a:gd name="connsiteX2" fmla="*/ 3366287 w 3366287"/>
              <a:gd name="connsiteY2" fmla="*/ 612519 h 6459919"/>
              <a:gd name="connsiteX3" fmla="*/ 3366287 w 3366287"/>
              <a:gd name="connsiteY3" fmla="*/ 5495222 h 6459919"/>
              <a:gd name="connsiteX4" fmla="*/ 2401589 w 3366287"/>
              <a:gd name="connsiteY4" fmla="*/ 6459919 h 6459919"/>
              <a:gd name="connsiteX5" fmla="*/ 612520 w 3366287"/>
              <a:gd name="connsiteY5" fmla="*/ 6459919 h 6459919"/>
              <a:gd name="connsiteX6" fmla="*/ 0 w 3366287"/>
              <a:gd name="connsiteY6" fmla="*/ 5847400 h 6459919"/>
              <a:gd name="connsiteX7" fmla="*/ 0 w 3366287"/>
              <a:gd name="connsiteY7" fmla="*/ 5847019 h 6459919"/>
              <a:gd name="connsiteX8" fmla="*/ 0 w 3366287"/>
              <a:gd name="connsiteY8" fmla="*/ 365189 h 6459919"/>
              <a:gd name="connsiteX9" fmla="*/ 365126 w 3366287"/>
              <a:gd name="connsiteY9" fmla="*/ 63 h 645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66287" h="6459919">
                <a:moveTo>
                  <a:pt x="365126" y="0"/>
                </a:moveTo>
                <a:lnTo>
                  <a:pt x="2753767" y="0"/>
                </a:lnTo>
                <a:cubicBezTo>
                  <a:pt x="3092047" y="0"/>
                  <a:pt x="3366287" y="274234"/>
                  <a:pt x="3366287" y="612519"/>
                </a:cubicBezTo>
                <a:lnTo>
                  <a:pt x="3366287" y="5495222"/>
                </a:lnTo>
                <a:cubicBezTo>
                  <a:pt x="3366287" y="6028008"/>
                  <a:pt x="2934394" y="6459919"/>
                  <a:pt x="2401589" y="6459919"/>
                </a:cubicBezTo>
                <a:lnTo>
                  <a:pt x="612520" y="6459919"/>
                </a:lnTo>
                <a:cubicBezTo>
                  <a:pt x="274240" y="6459919"/>
                  <a:pt x="0" y="6185679"/>
                  <a:pt x="0" y="5847400"/>
                </a:cubicBezTo>
                <a:cubicBezTo>
                  <a:pt x="0" y="5847273"/>
                  <a:pt x="0" y="5847146"/>
                  <a:pt x="0" y="5847019"/>
                </a:cubicBezTo>
                <a:lnTo>
                  <a:pt x="0" y="365189"/>
                </a:lnTo>
                <a:cubicBezTo>
                  <a:pt x="0" y="163536"/>
                  <a:pt x="163491" y="63"/>
                  <a:pt x="365126" y="63"/>
                </a:cubicBezTo>
                <a:close/>
              </a:path>
            </a:pathLst>
          </a:custGeom>
          <a:solidFill>
            <a:srgbClr val="FFFFFF"/>
          </a:solidFill>
        </p:spPr>
        <p:txBody>
          <a:bodyPr wrap="square" lIns="284400" tIns="284400" rIns="284400" bIns="284400">
            <a:noAutofit/>
          </a:bodyPr>
          <a:lstStyle/>
          <a:p>
            <a:endParaRPr lang="en-US"/>
          </a:p>
        </p:txBody>
      </p:sp>
    </p:spTree>
    <p:extLst>
      <p:ext uri="{BB962C8B-B14F-4D97-AF65-F5344CB8AC3E}">
        <p14:creationId xmlns:p14="http://schemas.microsoft.com/office/powerpoint/2010/main" val="15576137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Slide-07">
    <p:spTree>
      <p:nvGrpSpPr>
        <p:cNvPr id="1" name=""/>
        <p:cNvGrpSpPr/>
        <p:nvPr/>
      </p:nvGrpSpPr>
      <p:grpSpPr>
        <a:xfrm>
          <a:off x="0" y="0"/>
          <a:ext cx="0" cy="0"/>
          <a:chOff x="0" y="0"/>
          <a:chExt cx="0" cy="0"/>
        </a:xfrm>
      </p:grpSpPr>
      <p:cxnSp>
        <p:nvCxnSpPr>
          <p:cNvPr id="24" name="Rechte verbindingslijn 23">
            <a:extLst>
              <a:ext uri="{FF2B5EF4-FFF2-40B4-BE49-F238E27FC236}">
                <a16:creationId xmlns:a16="http://schemas.microsoft.com/office/drawing/2014/main" id="{16600315-9C7D-C44D-9227-67E7630DF5F7}"/>
              </a:ext>
            </a:extLst>
          </p:cNvPr>
          <p:cNvCxnSpPr/>
          <p:nvPr userDrawn="1"/>
        </p:nvCxnSpPr>
        <p:spPr>
          <a:xfrm>
            <a:off x="0" y="5961804"/>
            <a:ext cx="12192000"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Tijdelijke aanduiding voor dianummer 5">
            <a:extLst>
              <a:ext uri="{FF2B5EF4-FFF2-40B4-BE49-F238E27FC236}">
                <a16:creationId xmlns:a16="http://schemas.microsoft.com/office/drawing/2014/main" id="{5B4ED77B-4553-8F4E-9C13-C310F2C89A3E}"/>
              </a:ext>
            </a:extLst>
          </p:cNvPr>
          <p:cNvSpPr>
            <a:spLocks noGrp="1"/>
          </p:cNvSpPr>
          <p:nvPr>
            <p:ph type="sldNum" sz="quarter" idx="12"/>
          </p:nvPr>
        </p:nvSpPr>
        <p:spPr>
          <a:xfrm>
            <a:off x="11031794" y="6164340"/>
            <a:ext cx="643696" cy="365125"/>
          </a:xfrm>
        </p:spPr>
        <p:txBody>
          <a:bodyPr lIns="0" tIns="0" rIns="0" bIns="0"/>
          <a:lstStyle>
            <a:lvl1pPr>
              <a:defRPr sz="1400">
                <a:solidFill>
                  <a:schemeClr val="accent1"/>
                </a:solidFill>
              </a:defRPr>
            </a:lvl1pPr>
          </a:lstStyle>
          <a:p>
            <a:fld id="{2C38AC07-2592-764B-9F2F-B4CD31FD10F7}" type="slidenum">
              <a:rPr lang="nl-NL" smtClean="0"/>
              <a:pPr/>
              <a:t>‹nr.›</a:t>
            </a:fld>
            <a:endParaRPr lang="nl-NL"/>
          </a:p>
        </p:txBody>
      </p:sp>
      <p:pic>
        <p:nvPicPr>
          <p:cNvPr id="13" name="Afbeelding 12">
            <a:extLst>
              <a:ext uri="{FF2B5EF4-FFF2-40B4-BE49-F238E27FC236}">
                <a16:creationId xmlns:a16="http://schemas.microsoft.com/office/drawing/2014/main" id="{2E8EE71F-35F3-4243-8F59-55BA1A35834C}"/>
              </a:ext>
            </a:extLst>
          </p:cNvPr>
          <p:cNvPicPr>
            <a:picLocks noChangeAspect="1"/>
          </p:cNvPicPr>
          <p:nvPr userDrawn="1"/>
        </p:nvPicPr>
        <p:blipFill>
          <a:blip r:embed="rId2"/>
          <a:stretch>
            <a:fillRect/>
          </a:stretch>
        </p:blipFill>
        <p:spPr>
          <a:xfrm>
            <a:off x="357776" y="380022"/>
            <a:ext cx="305350" cy="467247"/>
          </a:xfrm>
          <a:prstGeom prst="rect">
            <a:avLst/>
          </a:prstGeom>
        </p:spPr>
      </p:pic>
      <p:sp>
        <p:nvSpPr>
          <p:cNvPr id="9" name="Titel 1">
            <a:extLst>
              <a:ext uri="{FF2B5EF4-FFF2-40B4-BE49-F238E27FC236}">
                <a16:creationId xmlns:a16="http://schemas.microsoft.com/office/drawing/2014/main" id="{894D892A-41D6-6D42-AC42-9F3700BFE918}"/>
              </a:ext>
            </a:extLst>
          </p:cNvPr>
          <p:cNvSpPr>
            <a:spLocks noGrp="1"/>
          </p:cNvSpPr>
          <p:nvPr>
            <p:ph type="ctrTitle"/>
          </p:nvPr>
        </p:nvSpPr>
        <p:spPr>
          <a:xfrm>
            <a:off x="510451" y="1402504"/>
            <a:ext cx="11029908" cy="743656"/>
          </a:xfrm>
        </p:spPr>
        <p:txBody>
          <a:bodyPr wrap="none" lIns="0" tIns="0" rIns="0" bIns="0" anchor="t" anchorCtr="0">
            <a:noAutofit/>
          </a:bodyPr>
          <a:lstStyle>
            <a:lvl1pPr algn="l">
              <a:defRPr sz="4000" b="0" i="0">
                <a:solidFill>
                  <a:schemeClr val="accent1"/>
                </a:solidFill>
                <a:latin typeface="Rajdhani Medium" panose="02000000000000000000" pitchFamily="2" charset="77"/>
                <a:cs typeface="Rajdhani Medium" panose="02000000000000000000" pitchFamily="2" charset="77"/>
              </a:defRPr>
            </a:lvl1pPr>
          </a:lstStyle>
          <a:p>
            <a:r>
              <a:rPr lang="nl-NL"/>
              <a:t>Klik om stijl te bewerken</a:t>
            </a:r>
          </a:p>
        </p:txBody>
      </p:sp>
      <p:sp>
        <p:nvSpPr>
          <p:cNvPr id="15" name="Tijdelijke aanduiding voor inhoud 2">
            <a:extLst>
              <a:ext uri="{FF2B5EF4-FFF2-40B4-BE49-F238E27FC236}">
                <a16:creationId xmlns:a16="http://schemas.microsoft.com/office/drawing/2014/main" id="{03CBADD2-8FAA-694C-A679-A8BDE2B5746D}"/>
              </a:ext>
            </a:extLst>
          </p:cNvPr>
          <p:cNvSpPr>
            <a:spLocks noGrp="1"/>
          </p:cNvSpPr>
          <p:nvPr>
            <p:ph sz="half" idx="14"/>
          </p:nvPr>
        </p:nvSpPr>
        <p:spPr>
          <a:xfrm>
            <a:off x="516512" y="2178128"/>
            <a:ext cx="11023847" cy="1602020"/>
          </a:xfrm>
        </p:spPr>
        <p:txBody>
          <a:bodyPr wrap="none" lIns="0" tIns="0" rIns="0" bIns="0">
            <a:noAutofit/>
          </a:bodyPr>
          <a:lstStyle>
            <a:lvl1pPr marL="228600" indent="-228600">
              <a:lnSpc>
                <a:spcPts val="2200"/>
              </a:lnSpc>
              <a:buClr>
                <a:schemeClr val="accent1"/>
              </a:buClr>
              <a:buSzPct val="150000"/>
              <a:buFont typeface="Arial" panose="020B0604020202020204" pitchFamily="34" charset="0"/>
              <a:buChar char="•"/>
              <a:defRPr sz="1600" b="0" i="0">
                <a:solidFill>
                  <a:schemeClr val="tx1"/>
                </a:solidFill>
                <a:latin typeface="Avenir Next" panose="020B0503020202020204" pitchFamily="34" charset="0"/>
              </a:defRPr>
            </a:lvl1pPr>
            <a:lvl2pPr marL="685800" indent="-228600">
              <a:lnSpc>
                <a:spcPts val="2200"/>
              </a:lnSpc>
              <a:buClr>
                <a:schemeClr val="accent1"/>
              </a:buClr>
              <a:buSzPct val="150000"/>
              <a:buFont typeface="Arial" panose="020B0604020202020204" pitchFamily="34" charset="0"/>
              <a:buChar char="•"/>
              <a:defRPr sz="1600" b="0" i="0">
                <a:solidFill>
                  <a:schemeClr val="tx1"/>
                </a:solidFill>
                <a:latin typeface="Avenir Next" panose="020B0503020202020204" pitchFamily="34" charset="0"/>
              </a:defRPr>
            </a:lvl2pPr>
            <a:lvl3pPr marL="1143000" indent="-228600">
              <a:lnSpc>
                <a:spcPts val="2200"/>
              </a:lnSpc>
              <a:buClr>
                <a:schemeClr val="accent1"/>
              </a:buClr>
              <a:buSzPct val="150000"/>
              <a:buFont typeface="Arial" panose="020B0604020202020204" pitchFamily="34" charset="0"/>
              <a:buChar char="•"/>
              <a:defRPr sz="1600" b="0" i="0">
                <a:solidFill>
                  <a:schemeClr val="tx1"/>
                </a:solidFill>
                <a:latin typeface="Avenir Next" panose="020B0503020202020204" pitchFamily="34" charset="0"/>
              </a:defRPr>
            </a:lvl3pPr>
            <a:lvl4pPr marL="1600200" indent="-228600">
              <a:lnSpc>
                <a:spcPts val="2200"/>
              </a:lnSpc>
              <a:buClr>
                <a:schemeClr val="accent1"/>
              </a:buClr>
              <a:buSzPct val="150000"/>
              <a:buFont typeface="Arial" panose="020B0604020202020204" pitchFamily="34" charset="0"/>
              <a:buChar char="•"/>
              <a:defRPr sz="1600" b="0" i="0">
                <a:solidFill>
                  <a:schemeClr val="tx1"/>
                </a:solidFill>
                <a:latin typeface="Avenir Next" panose="020B0503020202020204" pitchFamily="34" charset="0"/>
              </a:defRPr>
            </a:lvl4pPr>
            <a:lvl5pPr marL="2057400" indent="-228600">
              <a:lnSpc>
                <a:spcPts val="2200"/>
              </a:lnSpc>
              <a:buClr>
                <a:schemeClr val="accent1"/>
              </a:buClr>
              <a:buSzPct val="150000"/>
              <a:buFont typeface="Arial" panose="020B0604020202020204" pitchFamily="34" charset="0"/>
              <a:buChar char="•"/>
              <a:defRPr sz="1600" b="0" i="0">
                <a:solidFill>
                  <a:schemeClr val="tx1"/>
                </a:solidFill>
                <a:latin typeface="Avenir Next" panose="020B0503020202020204" pitchFamily="34"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6" name="Tijdelijke aanduiding voor tekst 3">
            <a:extLst>
              <a:ext uri="{FF2B5EF4-FFF2-40B4-BE49-F238E27FC236}">
                <a16:creationId xmlns:a16="http://schemas.microsoft.com/office/drawing/2014/main" id="{44AA03EA-D6F0-B140-8634-087A1AB7F882}"/>
              </a:ext>
            </a:extLst>
          </p:cNvPr>
          <p:cNvSpPr>
            <a:spLocks noGrp="1"/>
          </p:cNvSpPr>
          <p:nvPr>
            <p:ph type="body" sz="half" idx="2"/>
          </p:nvPr>
        </p:nvSpPr>
        <p:spPr>
          <a:xfrm>
            <a:off x="516513" y="4103400"/>
            <a:ext cx="11023847" cy="1655865"/>
          </a:xfrm>
        </p:spPr>
        <p:txBody>
          <a:bodyPr wrap="none" lIns="0" tIns="0" rIns="0" bIns="0">
            <a:noAutofit/>
          </a:bodyPr>
          <a:lstStyle>
            <a:lvl1pPr marL="0" indent="0">
              <a:lnSpc>
                <a:spcPts val="2200"/>
              </a:lnSpc>
              <a:buNone/>
              <a:defRPr sz="1600" b="0" i="0">
                <a:latin typeface="Avenir Next" panose="020B0503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Tree>
    <p:extLst>
      <p:ext uri="{BB962C8B-B14F-4D97-AF65-F5344CB8AC3E}">
        <p14:creationId xmlns:p14="http://schemas.microsoft.com/office/powerpoint/2010/main" val="3639781352"/>
      </p:ext>
    </p:extLst>
  </p:cSld>
  <p:clrMapOvr>
    <a:masterClrMapping/>
  </p:clrMapOvr>
  <p:extLst>
    <p:ext uri="{DCECCB84-F9BA-43D5-87BE-67443E8EF086}">
      <p15:sldGuideLst xmlns:p15="http://schemas.microsoft.com/office/powerpoint/2012/main">
        <p15:guide id="1" orient="horz" pos="323">
          <p15:clr>
            <a:srgbClr val="FBAE40"/>
          </p15:clr>
        </p15:guide>
        <p15:guide id="2" pos="322">
          <p15:clr>
            <a:srgbClr val="FBAE40"/>
          </p15:clr>
        </p15:guide>
        <p15:guide id="3" orient="horz" pos="3997">
          <p15:clr>
            <a:srgbClr val="FBAE40"/>
          </p15:clr>
        </p15:guide>
        <p15:guide id="4" pos="7355">
          <p15:clr>
            <a:srgbClr val="FBAE40"/>
          </p15:clr>
        </p15:guide>
        <p15:guide id="5" orient="horz" pos="3556">
          <p15:clr>
            <a:srgbClr val="FBAE40"/>
          </p15:clr>
        </p15:guide>
        <p15:guide id="6" pos="3976">
          <p15:clr>
            <a:srgbClr val="FBAE40"/>
          </p15:clr>
        </p15:guide>
        <p15:guide id="7" orient="horz" pos="2160">
          <p15:clr>
            <a:srgbClr val="FBAE40"/>
          </p15:clr>
        </p15:guide>
        <p15:guide id="8" pos="3704">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Footer kleur">
    <p:spTree>
      <p:nvGrpSpPr>
        <p:cNvPr id="1" name=""/>
        <p:cNvGrpSpPr/>
        <p:nvPr/>
      </p:nvGrpSpPr>
      <p:grpSpPr>
        <a:xfrm>
          <a:off x="0" y="0"/>
          <a:ext cx="0" cy="0"/>
          <a:chOff x="0" y="0"/>
          <a:chExt cx="0" cy="0"/>
        </a:xfrm>
      </p:grpSpPr>
      <p:sp>
        <p:nvSpPr>
          <p:cNvPr id="2" name="Text Placeholder 14">
            <a:extLst>
              <a:ext uri="{FF2B5EF4-FFF2-40B4-BE49-F238E27FC236}">
                <a16:creationId xmlns:a16="http://schemas.microsoft.com/office/drawing/2014/main" id="{6CED025F-C559-174B-F147-F4EA101E0F84}"/>
              </a:ext>
            </a:extLst>
          </p:cNvPr>
          <p:cNvSpPr>
            <a:spLocks noGrp="1"/>
          </p:cNvSpPr>
          <p:nvPr>
            <p:ph type="body" sz="quarter" idx="14" hasCustomPrompt="1"/>
          </p:nvPr>
        </p:nvSpPr>
        <p:spPr>
          <a:xfrm>
            <a:off x="11279160" y="5530722"/>
            <a:ext cx="410400" cy="626400"/>
          </a:xfr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marL="0" indent="0">
              <a:buNone/>
              <a:defRPr sz="500">
                <a:solidFill>
                  <a:schemeClr val="tx1">
                    <a:alpha val="0"/>
                  </a:schemeClr>
                </a:solidFill>
              </a:defRPr>
            </a:lvl1pPr>
          </a:lstStyle>
          <a:p>
            <a:pPr lvl="0"/>
            <a:r>
              <a:rPr lang="nl-NL"/>
              <a:t> </a:t>
            </a:r>
          </a:p>
        </p:txBody>
      </p:sp>
    </p:spTree>
    <p:extLst>
      <p:ext uri="{BB962C8B-B14F-4D97-AF65-F5344CB8AC3E}">
        <p14:creationId xmlns:p14="http://schemas.microsoft.com/office/powerpoint/2010/main" val="398485334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Footer wit">
    <p:spTree>
      <p:nvGrpSpPr>
        <p:cNvPr id="1" name=""/>
        <p:cNvGrpSpPr/>
        <p:nvPr/>
      </p:nvGrpSpPr>
      <p:grpSpPr>
        <a:xfrm>
          <a:off x="0" y="0"/>
          <a:ext cx="0" cy="0"/>
          <a:chOff x="0" y="0"/>
          <a:chExt cx="0" cy="0"/>
        </a:xfrm>
      </p:grpSpPr>
      <p:sp>
        <p:nvSpPr>
          <p:cNvPr id="6" name="Text Placeholder 14">
            <a:extLst>
              <a:ext uri="{FF2B5EF4-FFF2-40B4-BE49-F238E27FC236}">
                <a16:creationId xmlns:a16="http://schemas.microsoft.com/office/drawing/2014/main" id="{B79E335B-A10A-7538-4FFD-54096EC400FC}"/>
              </a:ext>
            </a:extLst>
          </p:cNvPr>
          <p:cNvSpPr>
            <a:spLocks noGrp="1"/>
          </p:cNvSpPr>
          <p:nvPr>
            <p:ph type="body" sz="quarter" idx="14" hasCustomPrompt="1"/>
          </p:nvPr>
        </p:nvSpPr>
        <p:spPr>
          <a:xfrm>
            <a:off x="11279160" y="5530722"/>
            <a:ext cx="410400" cy="626400"/>
          </a:xfrm>
          <a:blipFill dpi="0"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a:fillRect/>
            </a:stretch>
          </a:blipFill>
        </p:spPr>
        <p:txBody>
          <a:bodyPr/>
          <a:lstStyle>
            <a:lvl1pPr marL="0" indent="0">
              <a:buNone/>
              <a:defRPr sz="500">
                <a:solidFill>
                  <a:schemeClr val="tx1">
                    <a:alpha val="0"/>
                  </a:schemeClr>
                </a:solidFill>
              </a:defRPr>
            </a:lvl1pPr>
          </a:lstStyle>
          <a:p>
            <a:pPr lvl="0"/>
            <a:r>
              <a:rPr lang="nl-NL"/>
              <a:t> </a:t>
            </a:r>
          </a:p>
        </p:txBody>
      </p:sp>
    </p:spTree>
    <p:extLst>
      <p:ext uri="{BB962C8B-B14F-4D97-AF65-F5344CB8AC3E}">
        <p14:creationId xmlns:p14="http://schemas.microsoft.com/office/powerpoint/2010/main" val="23832197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itle and Content Left Medium">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4DF73703-51D8-4BA6-BFB5-EC4DB82021D2}"/>
              </a:ext>
            </a:extLst>
          </p:cNvPr>
          <p:cNvSpPr>
            <a:spLocks noGrp="1"/>
          </p:cNvSpPr>
          <p:nvPr>
            <p:ph type="pic" sz="quarter" idx="13"/>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6666440 h 6858000"/>
              <a:gd name="connsiteX5" fmla="*/ 7658137 w 12192000"/>
              <a:gd name="connsiteY5" fmla="*/ 6666440 h 6858000"/>
              <a:gd name="connsiteX6" fmla="*/ 8622302 w 12192000"/>
              <a:gd name="connsiteY6" fmla="*/ 5702275 h 6858000"/>
              <a:gd name="connsiteX7" fmla="*/ 8622302 w 12192000"/>
              <a:gd name="connsiteY7" fmla="*/ 803744 h 6858000"/>
              <a:gd name="connsiteX8" fmla="*/ 8010121 w 12192000"/>
              <a:gd name="connsiteY8" fmla="*/ 191562 h 6858000"/>
              <a:gd name="connsiteX9" fmla="*/ 0 w 12192000"/>
              <a:gd name="connsiteY9" fmla="*/ 19156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6666440"/>
                </a:lnTo>
                <a:lnTo>
                  <a:pt x="7658137" y="6666440"/>
                </a:lnTo>
                <a:cubicBezTo>
                  <a:pt x="8190648" y="6666440"/>
                  <a:pt x="8622302" y="6234766"/>
                  <a:pt x="8622302" y="5702275"/>
                </a:cubicBezTo>
                <a:lnTo>
                  <a:pt x="8622302" y="803744"/>
                </a:lnTo>
                <a:cubicBezTo>
                  <a:pt x="8622302" y="465645"/>
                  <a:pt x="8348213" y="191562"/>
                  <a:pt x="8010121" y="191562"/>
                </a:cubicBezTo>
                <a:lnTo>
                  <a:pt x="0" y="191562"/>
                </a:lnTo>
                <a:close/>
              </a:path>
            </a:pathLst>
          </a:custGeom>
        </p:spPr>
        <p:txBody>
          <a:bodyPr wrap="square" lIns="8604000" tIns="201600" rIns="201600" bIns="201600">
            <a:noAutofit/>
          </a:bodyPr>
          <a:lstStyle>
            <a:lvl1pPr algn="r">
              <a:defRPr/>
            </a:lvl1pPr>
          </a:lstStyle>
          <a:p>
            <a:r>
              <a:rPr lang="en-GB"/>
              <a:t>Click icon to add picture</a:t>
            </a:r>
            <a:endParaRPr lang="nl-NL"/>
          </a:p>
        </p:txBody>
      </p:sp>
      <p:pic>
        <p:nvPicPr>
          <p:cNvPr id="16" name="Graphic 15">
            <a:extLst>
              <a:ext uri="{FF2B5EF4-FFF2-40B4-BE49-F238E27FC236}">
                <a16:creationId xmlns:a16="http://schemas.microsoft.com/office/drawing/2014/main" id="{5458EC2A-C095-4F5C-A94A-DBA1039A0D3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90800"/>
            <a:ext cx="8620399" cy="6476400"/>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402523" y="1309675"/>
            <a:ext cx="7826400" cy="4948250"/>
          </a:xfrm>
        </p:spPr>
        <p:txBody>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4" name="Title 3">
            <a:extLst>
              <a:ext uri="{FF2B5EF4-FFF2-40B4-BE49-F238E27FC236}">
                <a16:creationId xmlns:a16="http://schemas.microsoft.com/office/drawing/2014/main" id="{5676C796-FA6C-427A-8FB7-DBA2A93F2799}"/>
              </a:ext>
            </a:extLst>
          </p:cNvPr>
          <p:cNvSpPr>
            <a:spLocks noGrp="1"/>
          </p:cNvSpPr>
          <p:nvPr>
            <p:ph type="title" hasCustomPrompt="1"/>
          </p:nvPr>
        </p:nvSpPr>
        <p:spPr>
          <a:xfrm>
            <a:off x="402523" y="600818"/>
            <a:ext cx="7826400" cy="507256"/>
          </a:xfrm>
        </p:spPr>
        <p:txBody>
          <a:bodyPr/>
          <a:lstStyle/>
          <a:p>
            <a:r>
              <a:rPr lang="nl-NL"/>
              <a:t>Typ hier de titel</a:t>
            </a:r>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4" name="Text Placeholder 14">
            <a:extLst>
              <a:ext uri="{FF2B5EF4-FFF2-40B4-BE49-F238E27FC236}">
                <a16:creationId xmlns:a16="http://schemas.microsoft.com/office/drawing/2014/main" id="{DC048216-51A4-4752-B407-1700AAAE5143}"/>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325232954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1D39BC33-BFA1-4175-A77F-6DB90292B921}"/>
              </a:ext>
            </a:extLst>
          </p:cNvPr>
          <p:cNvSpPr>
            <a:spLocks noGrp="1"/>
          </p:cNvSpPr>
          <p:nvPr>
            <p:ph type="pic" sz="quarter" idx="14"/>
          </p:nvPr>
        </p:nvSpPr>
        <p:spPr>
          <a:xfrm>
            <a:off x="0" y="12700"/>
            <a:ext cx="12192000" cy="6858000"/>
          </a:xfrm>
        </p:spPr>
        <p:txBody>
          <a:bodyPr lIns="8604000" tIns="203200" rIns="203200" bIns="203200"/>
          <a:lstStyle>
            <a:lvl1pPr algn="r">
              <a:defRPr/>
            </a:lvl1pPr>
          </a:lstStyle>
          <a:p>
            <a:r>
              <a:rPr lang="en-US"/>
              <a:t>Click icon to add picture</a:t>
            </a:r>
            <a:endParaRPr lang="nl-NL"/>
          </a:p>
        </p:txBody>
      </p:sp>
      <p:sp>
        <p:nvSpPr>
          <p:cNvPr id="2" name="Title 1">
            <a:extLst>
              <a:ext uri="{FF2B5EF4-FFF2-40B4-BE49-F238E27FC236}">
                <a16:creationId xmlns:a16="http://schemas.microsoft.com/office/drawing/2014/main" id="{41E57318-AD2A-4C18-8A8E-9624C1C5A832}"/>
              </a:ext>
            </a:extLst>
          </p:cNvPr>
          <p:cNvSpPr>
            <a:spLocks noGrp="1"/>
          </p:cNvSpPr>
          <p:nvPr>
            <p:ph type="ctrTitle" hasCustomPrompt="1"/>
          </p:nvPr>
        </p:nvSpPr>
        <p:spPr>
          <a:xfrm>
            <a:off x="600075" y="2819400"/>
            <a:ext cx="4320000" cy="1109661"/>
          </a:xfrm>
        </p:spPr>
        <p:txBody>
          <a:bodyPr anchor="b"/>
          <a:lstStyle>
            <a:lvl1pPr algn="l">
              <a:defRPr sz="4000"/>
            </a:lvl1pPr>
          </a:lstStyle>
          <a:p>
            <a:r>
              <a:rPr lang="nl-NL"/>
              <a:t>Presentatie titel</a:t>
            </a:r>
          </a:p>
        </p:txBody>
      </p:sp>
      <p:sp>
        <p:nvSpPr>
          <p:cNvPr id="3" name="Subtitle 2">
            <a:extLst>
              <a:ext uri="{FF2B5EF4-FFF2-40B4-BE49-F238E27FC236}">
                <a16:creationId xmlns:a16="http://schemas.microsoft.com/office/drawing/2014/main" id="{74C82CFB-9002-4C9E-9ADF-C024979B7D2F}"/>
              </a:ext>
            </a:extLst>
          </p:cNvPr>
          <p:cNvSpPr>
            <a:spLocks noGrp="1"/>
          </p:cNvSpPr>
          <p:nvPr>
            <p:ph type="subTitle" idx="1" hasCustomPrompt="1"/>
          </p:nvPr>
        </p:nvSpPr>
        <p:spPr>
          <a:xfrm>
            <a:off x="600075" y="4029075"/>
            <a:ext cx="4320000" cy="609600"/>
          </a:xfrm>
        </p:spPr>
        <p:txBody>
          <a:bodyPr/>
          <a:lstStyle>
            <a:lvl1pPr marL="0" indent="0" algn="l">
              <a:buNone/>
              <a:defRPr sz="15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 of datum</a:t>
            </a:r>
          </a:p>
        </p:txBody>
      </p:sp>
      <p:sp>
        <p:nvSpPr>
          <p:cNvPr id="7" name="Date Placeholder 6">
            <a:extLst>
              <a:ext uri="{FF2B5EF4-FFF2-40B4-BE49-F238E27FC236}">
                <a16:creationId xmlns:a16="http://schemas.microsoft.com/office/drawing/2014/main" id="{3BC8C5D4-93BA-49A3-94BA-540A3CE2A2C6}"/>
              </a:ext>
            </a:extLst>
          </p:cNvPr>
          <p:cNvSpPr>
            <a:spLocks noGrp="1"/>
          </p:cNvSpPr>
          <p:nvPr>
            <p:ph type="dt" sz="half" idx="15"/>
          </p:nvPr>
        </p:nvSpPr>
        <p:spPr/>
        <p:txBody>
          <a:bodyPr/>
          <a:lstStyle/>
          <a:p>
            <a:fld id="{61DDB7CD-0564-4B34-9187-194AA95633CA}" type="datetime1">
              <a:rPr lang="nl-NL" smtClean="0"/>
              <a:pPr/>
              <a:t>20-10-2025</a:t>
            </a:fld>
            <a:endParaRPr lang="nl-NL"/>
          </a:p>
        </p:txBody>
      </p:sp>
      <p:sp>
        <p:nvSpPr>
          <p:cNvPr id="8" name="Footer Placeholder 7">
            <a:extLst>
              <a:ext uri="{FF2B5EF4-FFF2-40B4-BE49-F238E27FC236}">
                <a16:creationId xmlns:a16="http://schemas.microsoft.com/office/drawing/2014/main" id="{74001B95-3AAC-4891-8639-0C9CD8494952}"/>
              </a:ext>
            </a:extLst>
          </p:cNvPr>
          <p:cNvSpPr>
            <a:spLocks noGrp="1"/>
          </p:cNvSpPr>
          <p:nvPr>
            <p:ph type="ftr" sz="quarter" idx="16"/>
          </p:nvPr>
        </p:nvSpPr>
        <p:spPr/>
        <p:txBody>
          <a:bodyPr/>
          <a:lstStyle/>
          <a:p>
            <a:endParaRPr lang="nl-NL"/>
          </a:p>
        </p:txBody>
      </p:sp>
      <p:sp>
        <p:nvSpPr>
          <p:cNvPr id="9" name="Slide Number Placeholder 8">
            <a:extLst>
              <a:ext uri="{FF2B5EF4-FFF2-40B4-BE49-F238E27FC236}">
                <a16:creationId xmlns:a16="http://schemas.microsoft.com/office/drawing/2014/main" id="{97A56453-21AC-4413-9435-CE4868AFD78F}"/>
              </a:ext>
            </a:extLst>
          </p:cNvPr>
          <p:cNvSpPr>
            <a:spLocks noGrp="1"/>
          </p:cNvSpPr>
          <p:nvPr>
            <p:ph type="sldNum" sz="quarter" idx="17"/>
          </p:nvPr>
        </p:nvSpPr>
        <p:spPr/>
        <p:txBody>
          <a:bodyPr/>
          <a:lstStyle>
            <a:lvl1pPr>
              <a:defRPr>
                <a:solidFill>
                  <a:schemeClr val="tx1">
                    <a:alpha val="0"/>
                  </a:schemeClr>
                </a:solidFill>
              </a:defRPr>
            </a:lvl1pPr>
          </a:lstStyle>
          <a:p>
            <a:fld id="{8EA91717-1692-47AE-A9A4-BF7A145E3432}" type="slidenum">
              <a:rPr lang="nl-NL" smtClean="0"/>
              <a:pPr/>
              <a:t>‹nr.›</a:t>
            </a:fld>
            <a:endParaRPr lang="nl-NL"/>
          </a:p>
        </p:txBody>
      </p:sp>
      <p:sp>
        <p:nvSpPr>
          <p:cNvPr id="16" name="Text Placeholder 14">
            <a:extLst>
              <a:ext uri="{FF2B5EF4-FFF2-40B4-BE49-F238E27FC236}">
                <a16:creationId xmlns:a16="http://schemas.microsoft.com/office/drawing/2014/main" id="{EB205A38-8B14-40AF-AF19-F35146FDED81}"/>
              </a:ext>
            </a:extLst>
          </p:cNvPr>
          <p:cNvSpPr>
            <a:spLocks noGrp="1"/>
          </p:cNvSpPr>
          <p:nvPr>
            <p:ph type="body" sz="quarter" idx="13" hasCustomPrompt="1"/>
          </p:nvPr>
        </p:nvSpPr>
        <p:spPr>
          <a:xfrm>
            <a:off x="600075" y="5746244"/>
            <a:ext cx="1777999" cy="572400"/>
          </a:xfr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3729885332"/>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Title Slide 2">
    <p:bg>
      <p:bgPr>
        <a:solidFill>
          <a:srgbClr val="0073CF"/>
        </a:solidFill>
        <a:effectLst/>
      </p:bgPr>
    </p:bg>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1D39BC33-BFA1-4175-A77F-6DB90292B921}"/>
              </a:ext>
            </a:extLst>
          </p:cNvPr>
          <p:cNvSpPr>
            <a:spLocks noGrp="1"/>
          </p:cNvSpPr>
          <p:nvPr>
            <p:ph type="pic" sz="quarter" idx="14"/>
          </p:nvPr>
        </p:nvSpPr>
        <p:spPr>
          <a:xfrm>
            <a:off x="0" y="0"/>
            <a:ext cx="12192000" cy="6858000"/>
          </a:xfrm>
        </p:spPr>
        <p:txBody>
          <a:bodyPr lIns="8604000" tIns="203200" rIns="203200" bIns="203200"/>
          <a:lstStyle>
            <a:lvl1pPr algn="r">
              <a:defRPr/>
            </a:lvl1pPr>
          </a:lstStyle>
          <a:p>
            <a:r>
              <a:rPr lang="en-US"/>
              <a:t>Click icon to add picture</a:t>
            </a:r>
            <a:endParaRPr lang="nl-NL"/>
          </a:p>
        </p:txBody>
      </p:sp>
      <p:sp>
        <p:nvSpPr>
          <p:cNvPr id="2" name="Title 1">
            <a:extLst>
              <a:ext uri="{FF2B5EF4-FFF2-40B4-BE49-F238E27FC236}">
                <a16:creationId xmlns:a16="http://schemas.microsoft.com/office/drawing/2014/main" id="{41E57318-AD2A-4C18-8A8E-9624C1C5A832}"/>
              </a:ext>
            </a:extLst>
          </p:cNvPr>
          <p:cNvSpPr>
            <a:spLocks noGrp="1"/>
          </p:cNvSpPr>
          <p:nvPr>
            <p:ph type="ctrTitle" hasCustomPrompt="1"/>
          </p:nvPr>
        </p:nvSpPr>
        <p:spPr>
          <a:xfrm>
            <a:off x="600075" y="2819400"/>
            <a:ext cx="4320000" cy="1109661"/>
          </a:xfrm>
        </p:spPr>
        <p:txBody>
          <a:bodyPr anchor="b"/>
          <a:lstStyle>
            <a:lvl1pPr algn="l">
              <a:defRPr sz="4000">
                <a:solidFill>
                  <a:srgbClr val="FFFFFF"/>
                </a:solidFill>
              </a:defRPr>
            </a:lvl1pPr>
          </a:lstStyle>
          <a:p>
            <a:r>
              <a:rPr lang="nl-NL"/>
              <a:t>Presentatie titel</a:t>
            </a:r>
          </a:p>
        </p:txBody>
      </p:sp>
      <p:sp>
        <p:nvSpPr>
          <p:cNvPr id="3" name="Subtitle 2">
            <a:extLst>
              <a:ext uri="{FF2B5EF4-FFF2-40B4-BE49-F238E27FC236}">
                <a16:creationId xmlns:a16="http://schemas.microsoft.com/office/drawing/2014/main" id="{74C82CFB-9002-4C9E-9ADF-C024979B7D2F}"/>
              </a:ext>
            </a:extLst>
          </p:cNvPr>
          <p:cNvSpPr>
            <a:spLocks noGrp="1"/>
          </p:cNvSpPr>
          <p:nvPr>
            <p:ph type="subTitle" idx="1" hasCustomPrompt="1"/>
          </p:nvPr>
        </p:nvSpPr>
        <p:spPr>
          <a:xfrm>
            <a:off x="600075" y="4029075"/>
            <a:ext cx="4320000" cy="609600"/>
          </a:xfrm>
        </p:spPr>
        <p:txBody>
          <a:bodyPr/>
          <a:lstStyle>
            <a:lvl1pPr marL="0" indent="0" algn="l">
              <a:buNone/>
              <a:defRPr sz="1500">
                <a:solidFill>
                  <a:srgbClr val="FFFFFF"/>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 of datum</a:t>
            </a:r>
          </a:p>
        </p:txBody>
      </p:sp>
      <p:sp>
        <p:nvSpPr>
          <p:cNvPr id="7" name="Date Placeholder 6">
            <a:extLst>
              <a:ext uri="{FF2B5EF4-FFF2-40B4-BE49-F238E27FC236}">
                <a16:creationId xmlns:a16="http://schemas.microsoft.com/office/drawing/2014/main" id="{3BC8C5D4-93BA-49A3-94BA-540A3CE2A2C6}"/>
              </a:ext>
            </a:extLst>
          </p:cNvPr>
          <p:cNvSpPr>
            <a:spLocks noGrp="1"/>
          </p:cNvSpPr>
          <p:nvPr>
            <p:ph type="dt" sz="half" idx="15"/>
          </p:nvPr>
        </p:nvSpPr>
        <p:spPr/>
        <p:txBody>
          <a:bodyPr/>
          <a:lstStyle/>
          <a:p>
            <a:fld id="{61DDB7CD-0564-4B34-9187-194AA95633CA}" type="datetime1">
              <a:rPr lang="nl-NL" smtClean="0"/>
              <a:pPr/>
              <a:t>20-10-2025</a:t>
            </a:fld>
            <a:endParaRPr lang="nl-NL"/>
          </a:p>
        </p:txBody>
      </p:sp>
      <p:sp>
        <p:nvSpPr>
          <p:cNvPr id="8" name="Footer Placeholder 7">
            <a:extLst>
              <a:ext uri="{FF2B5EF4-FFF2-40B4-BE49-F238E27FC236}">
                <a16:creationId xmlns:a16="http://schemas.microsoft.com/office/drawing/2014/main" id="{74001B95-3AAC-4891-8639-0C9CD8494952}"/>
              </a:ext>
            </a:extLst>
          </p:cNvPr>
          <p:cNvSpPr>
            <a:spLocks noGrp="1"/>
          </p:cNvSpPr>
          <p:nvPr>
            <p:ph type="ftr" sz="quarter" idx="16"/>
          </p:nvPr>
        </p:nvSpPr>
        <p:spPr/>
        <p:txBody>
          <a:bodyPr/>
          <a:lstStyle/>
          <a:p>
            <a:endParaRPr lang="nl-NL"/>
          </a:p>
        </p:txBody>
      </p:sp>
      <p:sp>
        <p:nvSpPr>
          <p:cNvPr id="9" name="Slide Number Placeholder 8">
            <a:extLst>
              <a:ext uri="{FF2B5EF4-FFF2-40B4-BE49-F238E27FC236}">
                <a16:creationId xmlns:a16="http://schemas.microsoft.com/office/drawing/2014/main" id="{97A56453-21AC-4413-9435-CE4868AFD78F}"/>
              </a:ext>
            </a:extLst>
          </p:cNvPr>
          <p:cNvSpPr>
            <a:spLocks noGrp="1"/>
          </p:cNvSpPr>
          <p:nvPr>
            <p:ph type="sldNum" sz="quarter" idx="17"/>
          </p:nvPr>
        </p:nvSpPr>
        <p:spPr/>
        <p:txBody>
          <a:bodyPr/>
          <a:lstStyle>
            <a:lvl1pPr>
              <a:defRPr>
                <a:solidFill>
                  <a:schemeClr val="tx1">
                    <a:alpha val="0"/>
                  </a:schemeClr>
                </a:solidFill>
              </a:defRPr>
            </a:lvl1pPr>
          </a:lstStyle>
          <a:p>
            <a:fld id="{8EA91717-1692-47AE-A9A4-BF7A145E3432}" type="slidenum">
              <a:rPr lang="nl-NL" smtClean="0"/>
              <a:pPr/>
              <a:t>‹nr.›</a:t>
            </a:fld>
            <a:endParaRPr lang="nl-NL"/>
          </a:p>
        </p:txBody>
      </p:sp>
      <p:sp>
        <p:nvSpPr>
          <p:cNvPr id="16" name="Text Placeholder 14">
            <a:extLst>
              <a:ext uri="{FF2B5EF4-FFF2-40B4-BE49-F238E27FC236}">
                <a16:creationId xmlns:a16="http://schemas.microsoft.com/office/drawing/2014/main" id="{EB205A38-8B14-40AF-AF19-F35146FDED81}"/>
              </a:ext>
            </a:extLst>
          </p:cNvPr>
          <p:cNvSpPr>
            <a:spLocks noGrp="1"/>
          </p:cNvSpPr>
          <p:nvPr>
            <p:ph type="body" sz="quarter" idx="13" hasCustomPrompt="1"/>
          </p:nvPr>
        </p:nvSpPr>
        <p:spPr>
          <a:xfrm>
            <a:off x="600075" y="5746244"/>
            <a:ext cx="1777999" cy="572400"/>
          </a:xfr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17079494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6" name="Graphic 15">
            <a:extLst>
              <a:ext uri="{FF2B5EF4-FFF2-40B4-BE49-F238E27FC236}">
                <a16:creationId xmlns:a16="http://schemas.microsoft.com/office/drawing/2014/main" id="{84F97C32-A08D-4081-BFB9-B970BCEAE6D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9200" y="190360"/>
            <a:ext cx="11793600" cy="6477281"/>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5" name="Text Placeholder 14">
            <a:extLst>
              <a:ext uri="{FF2B5EF4-FFF2-40B4-BE49-F238E27FC236}">
                <a16:creationId xmlns:a16="http://schemas.microsoft.com/office/drawing/2014/main" id="{987BF0F2-7EC7-4E3A-9A17-4B7CCB879566}"/>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
        <p:nvSpPr>
          <p:cNvPr id="4" name="Title 3">
            <a:extLst>
              <a:ext uri="{FF2B5EF4-FFF2-40B4-BE49-F238E27FC236}">
                <a16:creationId xmlns:a16="http://schemas.microsoft.com/office/drawing/2014/main" id="{705D58F3-AEC4-4010-B2AF-41ABE971E6C2}"/>
              </a:ext>
            </a:extLst>
          </p:cNvPr>
          <p:cNvSpPr>
            <a:spLocks noGrp="1"/>
          </p:cNvSpPr>
          <p:nvPr>
            <p:ph type="title" hasCustomPrompt="1"/>
          </p:nvPr>
        </p:nvSpPr>
        <p:spPr/>
        <p:txBody>
          <a:bodyPr/>
          <a:lstStyle/>
          <a:p>
            <a:r>
              <a:rPr lang="nl-NL"/>
              <a:t>Typ hier de titel</a:t>
            </a:r>
          </a:p>
        </p:txBody>
      </p:sp>
    </p:spTree>
    <p:extLst>
      <p:ext uri="{BB962C8B-B14F-4D97-AF65-F5344CB8AC3E}">
        <p14:creationId xmlns:p14="http://schemas.microsoft.com/office/powerpoint/2010/main" val="148174953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A9BA4D2A-E6D2-4D77-A582-635D4C7B0F3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9200" y="190360"/>
            <a:ext cx="11793600" cy="6477281"/>
          </a:xfrm>
          <a:prstGeom prst="rect">
            <a:avLst/>
          </a:prstGeom>
        </p:spPr>
      </p:pic>
      <p:sp>
        <p:nvSpPr>
          <p:cNvPr id="3" name="Content Placeholder 2">
            <a:extLst>
              <a:ext uri="{FF2B5EF4-FFF2-40B4-BE49-F238E27FC236}">
                <a16:creationId xmlns:a16="http://schemas.microsoft.com/office/drawing/2014/main" id="{896D9DFB-FDA0-4D01-9EAF-ACE8DCC88427}"/>
              </a:ext>
            </a:extLst>
          </p:cNvPr>
          <p:cNvSpPr>
            <a:spLocks noGrp="1"/>
          </p:cNvSpPr>
          <p:nvPr>
            <p:ph sz="half" idx="1"/>
          </p:nvPr>
        </p:nvSpPr>
        <p:spPr>
          <a:xfrm>
            <a:off x="601463" y="1309688"/>
            <a:ext cx="5392938" cy="4948237"/>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a:extLst>
              <a:ext uri="{FF2B5EF4-FFF2-40B4-BE49-F238E27FC236}">
                <a16:creationId xmlns:a16="http://schemas.microsoft.com/office/drawing/2014/main" id="{C6AD00C4-665E-45C2-96A9-F57240E2447E}"/>
              </a:ext>
            </a:extLst>
          </p:cNvPr>
          <p:cNvSpPr>
            <a:spLocks noGrp="1"/>
          </p:cNvSpPr>
          <p:nvPr>
            <p:ph sz="half" idx="2"/>
          </p:nvPr>
        </p:nvSpPr>
        <p:spPr>
          <a:xfrm>
            <a:off x="6197600" y="1309688"/>
            <a:ext cx="4989600" cy="4948237"/>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9EEAC5B3-C267-4C92-90C0-8B200B81E635}"/>
              </a:ext>
            </a:extLst>
          </p:cNvPr>
          <p:cNvSpPr>
            <a:spLocks noGrp="1"/>
          </p:cNvSpPr>
          <p:nvPr>
            <p:ph type="dt" sz="half" idx="10"/>
          </p:nvPr>
        </p:nvSpPr>
        <p:spPr/>
        <p:txBody>
          <a:bodyPr/>
          <a:lstStyle/>
          <a:p>
            <a:fld id="{7A34898F-7F29-4347-998B-37729254D552}" type="datetimeFigureOut">
              <a:rPr lang="nl-NL" smtClean="0"/>
              <a:t>20-10-2025</a:t>
            </a:fld>
            <a:endParaRPr lang="nl-NL"/>
          </a:p>
        </p:txBody>
      </p:sp>
      <p:sp>
        <p:nvSpPr>
          <p:cNvPr id="6" name="Footer Placeholder 5">
            <a:extLst>
              <a:ext uri="{FF2B5EF4-FFF2-40B4-BE49-F238E27FC236}">
                <a16:creationId xmlns:a16="http://schemas.microsoft.com/office/drawing/2014/main" id="{2C6F3C3D-2550-49CE-A68B-2716D1B6F031}"/>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2E32F5F0-A36A-4AC8-9065-6E19788D38F6}"/>
              </a:ext>
            </a:extLst>
          </p:cNvPr>
          <p:cNvSpPr>
            <a:spLocks noGrp="1"/>
          </p:cNvSpPr>
          <p:nvPr>
            <p:ph type="sldNum" sz="quarter" idx="12"/>
          </p:nvPr>
        </p:nvSpPr>
        <p:spPr/>
        <p:txBody>
          <a:bodyPr/>
          <a:lstStyle/>
          <a:p>
            <a:fld id="{FB9E0F17-2DC4-4F58-B089-7DCF30E2FF61}" type="slidenum">
              <a:rPr lang="nl-NL" smtClean="0"/>
              <a:t>‹nr.›</a:t>
            </a:fld>
            <a:endParaRPr lang="nl-NL"/>
          </a:p>
        </p:txBody>
      </p:sp>
      <p:sp>
        <p:nvSpPr>
          <p:cNvPr id="2" name="Title 1">
            <a:extLst>
              <a:ext uri="{FF2B5EF4-FFF2-40B4-BE49-F238E27FC236}">
                <a16:creationId xmlns:a16="http://schemas.microsoft.com/office/drawing/2014/main" id="{5D5A8507-4D4A-4120-AF0C-DE0C6E31CB4F}"/>
              </a:ext>
            </a:extLst>
          </p:cNvPr>
          <p:cNvSpPr>
            <a:spLocks noGrp="1"/>
          </p:cNvSpPr>
          <p:nvPr>
            <p:ph type="title" hasCustomPrompt="1"/>
          </p:nvPr>
        </p:nvSpPr>
        <p:spPr/>
        <p:txBody>
          <a:bodyPr/>
          <a:lstStyle/>
          <a:p>
            <a:r>
              <a:rPr lang="nl-NL"/>
              <a:t>Typ hier de titel</a:t>
            </a:r>
          </a:p>
        </p:txBody>
      </p:sp>
      <p:sp>
        <p:nvSpPr>
          <p:cNvPr id="12" name="Text Placeholder 14">
            <a:extLst>
              <a:ext uri="{FF2B5EF4-FFF2-40B4-BE49-F238E27FC236}">
                <a16:creationId xmlns:a16="http://schemas.microsoft.com/office/drawing/2014/main" id="{6786D9DC-68D6-4DFF-9905-CCC293F4B9A7}"/>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2655877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Title and Content Tab Large">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70021166-8D86-4489-B58E-CA95BFF8F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6663292"/>
          </a:xfrm>
          <a:prstGeom prst="rect">
            <a:avLst/>
          </a:prstGeom>
        </p:spPr>
      </p:pic>
      <p:sp>
        <p:nvSpPr>
          <p:cNvPr id="2" name="Title 1">
            <a:extLst>
              <a:ext uri="{FF2B5EF4-FFF2-40B4-BE49-F238E27FC236}">
                <a16:creationId xmlns:a16="http://schemas.microsoft.com/office/drawing/2014/main" id="{BC4DD3CB-0BFD-4E0C-8307-75981D325DE3}"/>
              </a:ext>
            </a:extLst>
          </p:cNvPr>
          <p:cNvSpPr>
            <a:spLocks noGrp="1"/>
          </p:cNvSpPr>
          <p:nvPr>
            <p:ph type="title" hasCustomPrompt="1"/>
          </p:nvPr>
        </p:nvSpPr>
        <p:spPr>
          <a:xfrm>
            <a:off x="601462" y="393820"/>
            <a:ext cx="10988876" cy="507256"/>
          </a:xfrm>
        </p:spPr>
        <p:txBody>
          <a:bodyPr/>
          <a:lstStyle/>
          <a:p>
            <a:r>
              <a:rPr lang="nl-NL"/>
              <a:t>Typ hier de titel</a:t>
            </a:r>
          </a:p>
        </p:txBody>
      </p:sp>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1462" y="1102690"/>
            <a:ext cx="10587600" cy="515523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9" name="Text Placeholder 14">
            <a:extLst>
              <a:ext uri="{FF2B5EF4-FFF2-40B4-BE49-F238E27FC236}">
                <a16:creationId xmlns:a16="http://schemas.microsoft.com/office/drawing/2014/main" id="{74D3F039-9A2B-4E89-81DE-1D6700F1A595}"/>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241354448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Left Medium">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4DF73703-51D8-4BA6-BFB5-EC4DB82021D2}"/>
              </a:ext>
            </a:extLst>
          </p:cNvPr>
          <p:cNvSpPr>
            <a:spLocks noGrp="1"/>
          </p:cNvSpPr>
          <p:nvPr>
            <p:ph type="pic" sz="quarter" idx="13"/>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6666440 h 6858000"/>
              <a:gd name="connsiteX5" fmla="*/ 7658137 w 12192000"/>
              <a:gd name="connsiteY5" fmla="*/ 6666440 h 6858000"/>
              <a:gd name="connsiteX6" fmla="*/ 8622302 w 12192000"/>
              <a:gd name="connsiteY6" fmla="*/ 5702275 h 6858000"/>
              <a:gd name="connsiteX7" fmla="*/ 8622302 w 12192000"/>
              <a:gd name="connsiteY7" fmla="*/ 803744 h 6858000"/>
              <a:gd name="connsiteX8" fmla="*/ 8010121 w 12192000"/>
              <a:gd name="connsiteY8" fmla="*/ 191562 h 6858000"/>
              <a:gd name="connsiteX9" fmla="*/ 0 w 12192000"/>
              <a:gd name="connsiteY9" fmla="*/ 19156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6666440"/>
                </a:lnTo>
                <a:lnTo>
                  <a:pt x="7658137" y="6666440"/>
                </a:lnTo>
                <a:cubicBezTo>
                  <a:pt x="8190648" y="6666440"/>
                  <a:pt x="8622302" y="6234766"/>
                  <a:pt x="8622302" y="5702275"/>
                </a:cubicBezTo>
                <a:lnTo>
                  <a:pt x="8622302" y="803744"/>
                </a:lnTo>
                <a:cubicBezTo>
                  <a:pt x="8622302" y="465645"/>
                  <a:pt x="8348213" y="191562"/>
                  <a:pt x="8010121" y="191562"/>
                </a:cubicBezTo>
                <a:lnTo>
                  <a:pt x="0" y="191562"/>
                </a:lnTo>
                <a:close/>
              </a:path>
            </a:pathLst>
          </a:custGeom>
        </p:spPr>
        <p:txBody>
          <a:bodyPr wrap="square" lIns="8604000" tIns="201600" rIns="201600" bIns="201600">
            <a:noAutofit/>
          </a:bodyPr>
          <a:lstStyle>
            <a:lvl1pPr algn="r">
              <a:defRPr/>
            </a:lvl1pPr>
          </a:lstStyle>
          <a:p>
            <a:r>
              <a:rPr lang="en-US"/>
              <a:t>Click icon to add picture</a:t>
            </a:r>
            <a:endParaRPr lang="nl-NL"/>
          </a:p>
        </p:txBody>
      </p:sp>
      <p:pic>
        <p:nvPicPr>
          <p:cNvPr id="16" name="Graphic 15">
            <a:extLst>
              <a:ext uri="{FF2B5EF4-FFF2-40B4-BE49-F238E27FC236}">
                <a16:creationId xmlns:a16="http://schemas.microsoft.com/office/drawing/2014/main" id="{5458EC2A-C095-4F5C-A94A-DBA1039A0D3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90800"/>
            <a:ext cx="8620399" cy="6476400"/>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402523" y="1309675"/>
            <a:ext cx="7826400" cy="49482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4" name="Title 3">
            <a:extLst>
              <a:ext uri="{FF2B5EF4-FFF2-40B4-BE49-F238E27FC236}">
                <a16:creationId xmlns:a16="http://schemas.microsoft.com/office/drawing/2014/main" id="{5676C796-FA6C-427A-8FB7-DBA2A93F2799}"/>
              </a:ext>
            </a:extLst>
          </p:cNvPr>
          <p:cNvSpPr>
            <a:spLocks noGrp="1"/>
          </p:cNvSpPr>
          <p:nvPr>
            <p:ph type="title" hasCustomPrompt="1"/>
          </p:nvPr>
        </p:nvSpPr>
        <p:spPr>
          <a:xfrm>
            <a:off x="402523" y="600818"/>
            <a:ext cx="7826400" cy="507256"/>
          </a:xfrm>
        </p:spPr>
        <p:txBody>
          <a:bodyPr/>
          <a:lstStyle/>
          <a:p>
            <a:r>
              <a:rPr lang="nl-NL"/>
              <a:t>Typ hier de titel</a:t>
            </a:r>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4" name="Text Placeholder 14">
            <a:extLst>
              <a:ext uri="{FF2B5EF4-FFF2-40B4-BE49-F238E27FC236}">
                <a16:creationId xmlns:a16="http://schemas.microsoft.com/office/drawing/2014/main" id="{DC048216-51A4-4752-B407-1700AAAE5143}"/>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370056951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Left Small">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204237E-2E1D-47C6-B712-6FA787CFA491}"/>
              </a:ext>
            </a:extLst>
          </p:cNvPr>
          <p:cNvSpPr>
            <a:spLocks noGrp="1"/>
          </p:cNvSpPr>
          <p:nvPr>
            <p:ph type="pic" sz="quarter" idx="13"/>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6666440 h 6858000"/>
              <a:gd name="connsiteX5" fmla="*/ 4424441 w 12192000"/>
              <a:gd name="connsiteY5" fmla="*/ 6666440 h 6858000"/>
              <a:gd name="connsiteX6" fmla="*/ 5388606 w 12192000"/>
              <a:gd name="connsiteY6" fmla="*/ 5702275 h 6858000"/>
              <a:gd name="connsiteX7" fmla="*/ 5388606 w 12192000"/>
              <a:gd name="connsiteY7" fmla="*/ 803744 h 6858000"/>
              <a:gd name="connsiteX8" fmla="*/ 4776425 w 12192000"/>
              <a:gd name="connsiteY8" fmla="*/ 191562 h 6858000"/>
              <a:gd name="connsiteX9" fmla="*/ 0 w 12192000"/>
              <a:gd name="connsiteY9" fmla="*/ 19156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6666440"/>
                </a:lnTo>
                <a:lnTo>
                  <a:pt x="4424441" y="6666440"/>
                </a:lnTo>
                <a:cubicBezTo>
                  <a:pt x="4956934" y="6666440"/>
                  <a:pt x="5388606" y="6234766"/>
                  <a:pt x="5388606" y="5702275"/>
                </a:cubicBezTo>
                <a:lnTo>
                  <a:pt x="5388606" y="803744"/>
                </a:lnTo>
                <a:cubicBezTo>
                  <a:pt x="5388606" y="465645"/>
                  <a:pt x="5114523" y="191562"/>
                  <a:pt x="4776425" y="191562"/>
                </a:cubicBezTo>
                <a:lnTo>
                  <a:pt x="0" y="191562"/>
                </a:lnTo>
                <a:close/>
              </a:path>
            </a:pathLst>
          </a:custGeom>
        </p:spPr>
        <p:txBody>
          <a:bodyPr wrap="square" lIns="8604000" tIns="201600" rIns="201600" bIns="201600">
            <a:noAutofit/>
          </a:bodyPr>
          <a:lstStyle>
            <a:lvl1pPr algn="r">
              <a:defRPr/>
            </a:lvl1pPr>
          </a:lstStyle>
          <a:p>
            <a:r>
              <a:rPr lang="en-US"/>
              <a:t>Click icon to add picture</a:t>
            </a:r>
            <a:endParaRPr lang="nl-NL"/>
          </a:p>
        </p:txBody>
      </p:sp>
      <p:pic>
        <p:nvPicPr>
          <p:cNvPr id="16" name="Graphic 15">
            <a:extLst>
              <a:ext uri="{FF2B5EF4-FFF2-40B4-BE49-F238E27FC236}">
                <a16:creationId xmlns:a16="http://schemas.microsoft.com/office/drawing/2014/main" id="{B0BB2BA7-CB23-41F4-BFFB-307FE697673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90800"/>
            <a:ext cx="5391714" cy="6476400"/>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400050" y="1309675"/>
            <a:ext cx="4598988" cy="49482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4" name="Title 3">
            <a:extLst>
              <a:ext uri="{FF2B5EF4-FFF2-40B4-BE49-F238E27FC236}">
                <a16:creationId xmlns:a16="http://schemas.microsoft.com/office/drawing/2014/main" id="{7343539E-76A1-448B-90B3-7A6FC083F02A}"/>
              </a:ext>
            </a:extLst>
          </p:cNvPr>
          <p:cNvSpPr>
            <a:spLocks noGrp="1"/>
          </p:cNvSpPr>
          <p:nvPr>
            <p:ph type="title" hasCustomPrompt="1"/>
          </p:nvPr>
        </p:nvSpPr>
        <p:spPr>
          <a:xfrm>
            <a:off x="400050" y="600818"/>
            <a:ext cx="4598988" cy="507256"/>
          </a:xfrm>
        </p:spPr>
        <p:txBody>
          <a:bodyPr/>
          <a:lstStyle/>
          <a:p>
            <a:r>
              <a:rPr lang="nl-NL"/>
              <a:t>Typ hier de titel</a:t>
            </a:r>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4" name="Text Placeholder 14">
            <a:extLst>
              <a:ext uri="{FF2B5EF4-FFF2-40B4-BE49-F238E27FC236}">
                <a16:creationId xmlns:a16="http://schemas.microsoft.com/office/drawing/2014/main" id="{19343D7C-5F1D-470D-A557-A8552EB36B6E}"/>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245085696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Right Medium">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1A02D52A-274F-4607-9AA4-F8116F55314D}"/>
              </a:ext>
            </a:extLst>
          </p:cNvPr>
          <p:cNvSpPr>
            <a:spLocks noGrp="1"/>
          </p:cNvSpPr>
          <p:nvPr>
            <p:ph type="pic" sz="quarter" idx="13"/>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190799 h 6858000"/>
              <a:gd name="connsiteX3" fmla="*/ 5769708 w 12192000"/>
              <a:gd name="connsiteY3" fmla="*/ 190799 h 6858000"/>
              <a:gd name="connsiteX4" fmla="*/ 5404784 w 12192000"/>
              <a:gd name="connsiteY4" fmla="*/ 555723 h 6858000"/>
              <a:gd name="connsiteX5" fmla="*/ 5404784 w 12192000"/>
              <a:gd name="connsiteY5" fmla="*/ 6053178 h 6858000"/>
              <a:gd name="connsiteX6" fmla="*/ 6016966 w 12192000"/>
              <a:gd name="connsiteY6" fmla="*/ 6665360 h 6858000"/>
              <a:gd name="connsiteX7" fmla="*/ 12192000 w 12192000"/>
              <a:gd name="connsiteY7" fmla="*/ 6665360 h 6858000"/>
              <a:gd name="connsiteX8" fmla="*/ 12192000 w 12192000"/>
              <a:gd name="connsiteY8" fmla="*/ 6858000 h 6858000"/>
              <a:gd name="connsiteX9" fmla="*/ 0 w 12192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190799"/>
                </a:lnTo>
                <a:lnTo>
                  <a:pt x="5769708" y="190799"/>
                </a:lnTo>
                <a:cubicBezTo>
                  <a:pt x="5568166" y="190799"/>
                  <a:pt x="5404784" y="354181"/>
                  <a:pt x="5404784" y="555723"/>
                </a:cubicBezTo>
                <a:lnTo>
                  <a:pt x="5404784" y="6053178"/>
                </a:lnTo>
                <a:cubicBezTo>
                  <a:pt x="5404784" y="6391277"/>
                  <a:pt x="5678867" y="6665360"/>
                  <a:pt x="6016966" y="6665360"/>
                </a:cubicBezTo>
                <a:lnTo>
                  <a:pt x="12192000" y="6665360"/>
                </a:lnTo>
                <a:lnTo>
                  <a:pt x="12192000" y="6858000"/>
                </a:lnTo>
                <a:lnTo>
                  <a:pt x="0" y="6858000"/>
                </a:lnTo>
                <a:close/>
              </a:path>
            </a:pathLst>
          </a:custGeom>
        </p:spPr>
        <p:txBody>
          <a:bodyPr wrap="square" lIns="201600" tIns="201600" rIns="8604000" bIns="201600">
            <a:noAutofit/>
          </a:bodyPr>
          <a:lstStyle>
            <a:lvl1pPr algn="l">
              <a:defRPr/>
            </a:lvl1pPr>
          </a:lstStyle>
          <a:p>
            <a:r>
              <a:rPr lang="en-US"/>
              <a:t>Click icon to add picture</a:t>
            </a:r>
            <a:endParaRPr lang="nl-NL"/>
          </a:p>
        </p:txBody>
      </p:sp>
      <p:pic>
        <p:nvPicPr>
          <p:cNvPr id="20" name="Graphic 19">
            <a:extLst>
              <a:ext uri="{FF2B5EF4-FFF2-40B4-BE49-F238E27FC236}">
                <a16:creationId xmlns:a16="http://schemas.microsoft.com/office/drawing/2014/main" id="{068902AA-6CCF-412D-BC46-F46D38ACA83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404784" y="190800"/>
            <a:ext cx="6787216" cy="6476400"/>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5804834" y="1309675"/>
            <a:ext cx="5379136" cy="495000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4" name="Title 3">
            <a:extLst>
              <a:ext uri="{FF2B5EF4-FFF2-40B4-BE49-F238E27FC236}">
                <a16:creationId xmlns:a16="http://schemas.microsoft.com/office/drawing/2014/main" id="{7AC209CC-6BC1-4515-82C4-66CFF046C8D8}"/>
              </a:ext>
            </a:extLst>
          </p:cNvPr>
          <p:cNvSpPr>
            <a:spLocks noGrp="1"/>
          </p:cNvSpPr>
          <p:nvPr>
            <p:ph type="title" hasCustomPrompt="1"/>
          </p:nvPr>
        </p:nvSpPr>
        <p:spPr>
          <a:xfrm>
            <a:off x="5804834" y="600818"/>
            <a:ext cx="5985527" cy="507256"/>
          </a:xfrm>
        </p:spPr>
        <p:txBody>
          <a:bodyPr/>
          <a:lstStyle/>
          <a:p>
            <a:r>
              <a:rPr lang="nl-NL"/>
              <a:t>Typ hier de titel</a:t>
            </a:r>
          </a:p>
        </p:txBody>
      </p:sp>
      <p:sp>
        <p:nvSpPr>
          <p:cNvPr id="14" name="Text Placeholder 14">
            <a:extLst>
              <a:ext uri="{FF2B5EF4-FFF2-40B4-BE49-F238E27FC236}">
                <a16:creationId xmlns:a16="http://schemas.microsoft.com/office/drawing/2014/main" id="{D8AAF38B-07A5-4E71-AA5E-D541271ABF88}"/>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35346942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Right Small">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FD947329-EC7A-4438-8573-C97BCC6173CD}"/>
              </a:ext>
            </a:extLst>
          </p:cNvPr>
          <p:cNvSpPr>
            <a:spLocks noGrp="1"/>
          </p:cNvSpPr>
          <p:nvPr>
            <p:ph type="pic" sz="quarter" idx="13"/>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190799 h 6858000"/>
              <a:gd name="connsiteX3" fmla="*/ 9011078 w 12192000"/>
              <a:gd name="connsiteY3" fmla="*/ 190799 h 6858000"/>
              <a:gd name="connsiteX4" fmla="*/ 8646154 w 12192000"/>
              <a:gd name="connsiteY4" fmla="*/ 555723 h 6858000"/>
              <a:gd name="connsiteX5" fmla="*/ 8646154 w 12192000"/>
              <a:gd name="connsiteY5" fmla="*/ 6053178 h 6858000"/>
              <a:gd name="connsiteX6" fmla="*/ 9258336 w 12192000"/>
              <a:gd name="connsiteY6" fmla="*/ 6665360 h 6858000"/>
              <a:gd name="connsiteX7" fmla="*/ 12192000 w 12192000"/>
              <a:gd name="connsiteY7" fmla="*/ 6665360 h 6858000"/>
              <a:gd name="connsiteX8" fmla="*/ 12192000 w 12192000"/>
              <a:gd name="connsiteY8" fmla="*/ 6858000 h 6858000"/>
              <a:gd name="connsiteX9" fmla="*/ 0 w 12192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190799"/>
                </a:lnTo>
                <a:lnTo>
                  <a:pt x="9011078" y="190799"/>
                </a:lnTo>
                <a:cubicBezTo>
                  <a:pt x="8809536" y="190799"/>
                  <a:pt x="8646154" y="354181"/>
                  <a:pt x="8646154" y="555723"/>
                </a:cubicBezTo>
                <a:lnTo>
                  <a:pt x="8646154" y="6053178"/>
                </a:lnTo>
                <a:cubicBezTo>
                  <a:pt x="8646154" y="6391277"/>
                  <a:pt x="8920237" y="6665360"/>
                  <a:pt x="9258336" y="6665360"/>
                </a:cubicBezTo>
                <a:lnTo>
                  <a:pt x="12192000" y="6665360"/>
                </a:lnTo>
                <a:lnTo>
                  <a:pt x="12192000" y="6858000"/>
                </a:lnTo>
                <a:lnTo>
                  <a:pt x="0" y="6858000"/>
                </a:lnTo>
                <a:close/>
              </a:path>
            </a:pathLst>
          </a:custGeom>
        </p:spPr>
        <p:txBody>
          <a:bodyPr wrap="square" lIns="201600" tIns="201600" rIns="8604000" bIns="201600">
            <a:noAutofit/>
          </a:bodyPr>
          <a:lstStyle>
            <a:lvl1pPr algn="l">
              <a:defRPr/>
            </a:lvl1pPr>
          </a:lstStyle>
          <a:p>
            <a:r>
              <a:rPr lang="en-US"/>
              <a:t>Click icon to add picture</a:t>
            </a:r>
            <a:endParaRPr lang="nl-NL"/>
          </a:p>
        </p:txBody>
      </p:sp>
      <p:pic>
        <p:nvPicPr>
          <p:cNvPr id="19" name="Graphic 18">
            <a:extLst>
              <a:ext uri="{FF2B5EF4-FFF2-40B4-BE49-F238E27FC236}">
                <a16:creationId xmlns:a16="http://schemas.microsoft.com/office/drawing/2014/main" id="{9EE993EA-0B1A-4EBB-BA4C-EC5AD9A8C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46154" y="190800"/>
            <a:ext cx="3545845" cy="6476400"/>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8991600" y="1309675"/>
            <a:ext cx="2196456" cy="495000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4" name="Title 3">
            <a:extLst>
              <a:ext uri="{FF2B5EF4-FFF2-40B4-BE49-F238E27FC236}">
                <a16:creationId xmlns:a16="http://schemas.microsoft.com/office/drawing/2014/main" id="{13295CE2-CD0E-4C2E-B533-C6E00A086308}"/>
              </a:ext>
            </a:extLst>
          </p:cNvPr>
          <p:cNvSpPr>
            <a:spLocks noGrp="1"/>
          </p:cNvSpPr>
          <p:nvPr>
            <p:ph type="title" hasCustomPrompt="1"/>
          </p:nvPr>
        </p:nvSpPr>
        <p:spPr>
          <a:xfrm>
            <a:off x="8991600" y="600818"/>
            <a:ext cx="2998788" cy="507256"/>
          </a:xfrm>
        </p:spPr>
        <p:txBody>
          <a:bodyPr/>
          <a:lstStyle/>
          <a:p>
            <a:r>
              <a:rPr lang="nl-NL"/>
              <a:t>Typ hier de titel</a:t>
            </a:r>
          </a:p>
        </p:txBody>
      </p:sp>
      <p:sp>
        <p:nvSpPr>
          <p:cNvPr id="13" name="Text Placeholder 14">
            <a:extLst>
              <a:ext uri="{FF2B5EF4-FFF2-40B4-BE49-F238E27FC236}">
                <a16:creationId xmlns:a16="http://schemas.microsoft.com/office/drawing/2014/main" id="{D10D81CE-EEDB-4A65-B270-9BAB0604E724}"/>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251611619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Large">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70021166-8D86-4489-B58E-CA95BFF8F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6663292"/>
          </a:xfrm>
          <a:prstGeom prst="rect">
            <a:avLst/>
          </a:prstGeom>
        </p:spPr>
      </p:pic>
      <p:sp>
        <p:nvSpPr>
          <p:cNvPr id="2" name="Title 1">
            <a:extLst>
              <a:ext uri="{FF2B5EF4-FFF2-40B4-BE49-F238E27FC236}">
                <a16:creationId xmlns:a16="http://schemas.microsoft.com/office/drawing/2014/main" id="{BC4DD3CB-0BFD-4E0C-8307-75981D325DE3}"/>
              </a:ext>
            </a:extLst>
          </p:cNvPr>
          <p:cNvSpPr>
            <a:spLocks noGrp="1"/>
          </p:cNvSpPr>
          <p:nvPr>
            <p:ph type="title" hasCustomPrompt="1"/>
          </p:nvPr>
        </p:nvSpPr>
        <p:spPr>
          <a:xfrm>
            <a:off x="601462" y="393820"/>
            <a:ext cx="10988876" cy="507256"/>
          </a:xfrm>
        </p:spPr>
        <p:txBody>
          <a:bodyPr/>
          <a:lstStyle/>
          <a:p>
            <a:r>
              <a:rPr lang="nl-NL"/>
              <a:t>Typ hier de titel</a:t>
            </a:r>
          </a:p>
        </p:txBody>
      </p:sp>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1462" y="1102690"/>
            <a:ext cx="10587600" cy="515523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9" name="Text Placeholder 14">
            <a:extLst>
              <a:ext uri="{FF2B5EF4-FFF2-40B4-BE49-F238E27FC236}">
                <a16:creationId xmlns:a16="http://schemas.microsoft.com/office/drawing/2014/main" id="{74D3F039-9A2B-4E89-81DE-1D6700F1A595}"/>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375502622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Two Content Tab Large">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55582C7-9B5A-4ECF-877C-33BCCC9285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6663292"/>
          </a:xfrm>
          <a:prstGeom prst="rect">
            <a:avLst/>
          </a:prstGeom>
        </p:spPr>
      </p:pic>
      <p:sp>
        <p:nvSpPr>
          <p:cNvPr id="2" name="Title 1">
            <a:extLst>
              <a:ext uri="{FF2B5EF4-FFF2-40B4-BE49-F238E27FC236}">
                <a16:creationId xmlns:a16="http://schemas.microsoft.com/office/drawing/2014/main" id="{5D5A8507-4D4A-4120-AF0C-DE0C6E31CB4F}"/>
              </a:ext>
            </a:extLst>
          </p:cNvPr>
          <p:cNvSpPr>
            <a:spLocks noGrp="1"/>
          </p:cNvSpPr>
          <p:nvPr>
            <p:ph type="title" hasCustomPrompt="1"/>
          </p:nvPr>
        </p:nvSpPr>
        <p:spPr>
          <a:xfrm>
            <a:off x="601462" y="393820"/>
            <a:ext cx="10988876" cy="507256"/>
          </a:xfrm>
        </p:spPr>
        <p:txBody>
          <a:bodyPr/>
          <a:lstStyle/>
          <a:p>
            <a:r>
              <a:rPr lang="nl-NL"/>
              <a:t>Typ hier de titel</a:t>
            </a:r>
          </a:p>
        </p:txBody>
      </p:sp>
      <p:sp>
        <p:nvSpPr>
          <p:cNvPr id="3" name="Content Placeholder 2">
            <a:extLst>
              <a:ext uri="{FF2B5EF4-FFF2-40B4-BE49-F238E27FC236}">
                <a16:creationId xmlns:a16="http://schemas.microsoft.com/office/drawing/2014/main" id="{896D9DFB-FDA0-4D01-9EAF-ACE8DCC88427}"/>
              </a:ext>
            </a:extLst>
          </p:cNvPr>
          <p:cNvSpPr>
            <a:spLocks noGrp="1"/>
          </p:cNvSpPr>
          <p:nvPr>
            <p:ph sz="half" idx="1"/>
          </p:nvPr>
        </p:nvSpPr>
        <p:spPr>
          <a:xfrm>
            <a:off x="601463" y="1102690"/>
            <a:ext cx="5392938" cy="515523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a:extLst>
              <a:ext uri="{FF2B5EF4-FFF2-40B4-BE49-F238E27FC236}">
                <a16:creationId xmlns:a16="http://schemas.microsoft.com/office/drawing/2014/main" id="{C6AD00C4-665E-45C2-96A9-F57240E2447E}"/>
              </a:ext>
            </a:extLst>
          </p:cNvPr>
          <p:cNvSpPr>
            <a:spLocks noGrp="1"/>
          </p:cNvSpPr>
          <p:nvPr>
            <p:ph sz="half" idx="2"/>
          </p:nvPr>
        </p:nvSpPr>
        <p:spPr>
          <a:xfrm>
            <a:off x="6197600" y="1102690"/>
            <a:ext cx="4989600" cy="515523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9EEAC5B3-C267-4C92-90C0-8B200B81E635}"/>
              </a:ext>
            </a:extLst>
          </p:cNvPr>
          <p:cNvSpPr>
            <a:spLocks noGrp="1"/>
          </p:cNvSpPr>
          <p:nvPr>
            <p:ph type="dt" sz="half" idx="10"/>
          </p:nvPr>
        </p:nvSpPr>
        <p:spPr/>
        <p:txBody>
          <a:bodyPr/>
          <a:lstStyle/>
          <a:p>
            <a:fld id="{7A34898F-7F29-4347-998B-37729254D552}" type="datetimeFigureOut">
              <a:rPr lang="nl-NL" smtClean="0"/>
              <a:t>20-10-2025</a:t>
            </a:fld>
            <a:endParaRPr lang="nl-NL"/>
          </a:p>
        </p:txBody>
      </p:sp>
      <p:sp>
        <p:nvSpPr>
          <p:cNvPr id="6" name="Footer Placeholder 5">
            <a:extLst>
              <a:ext uri="{FF2B5EF4-FFF2-40B4-BE49-F238E27FC236}">
                <a16:creationId xmlns:a16="http://schemas.microsoft.com/office/drawing/2014/main" id="{2C6F3C3D-2550-49CE-A68B-2716D1B6F031}"/>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2E32F5F0-A36A-4AC8-9065-6E19788D38F6}"/>
              </a:ext>
            </a:extLst>
          </p:cNvPr>
          <p:cNvSpPr>
            <a:spLocks noGrp="1"/>
          </p:cNvSpPr>
          <p:nvPr>
            <p:ph type="sldNum" sz="quarter" idx="12"/>
          </p:nvPr>
        </p:nvSpPr>
        <p:spPr/>
        <p:txBody>
          <a:bodyPr/>
          <a:lstStyle/>
          <a:p>
            <a:fld id="{FB9E0F17-2DC4-4F58-B089-7DCF30E2FF61}" type="slidenum">
              <a:rPr lang="nl-NL" smtClean="0"/>
              <a:t>‹nr.›</a:t>
            </a:fld>
            <a:endParaRPr lang="nl-NL"/>
          </a:p>
        </p:txBody>
      </p:sp>
      <p:sp>
        <p:nvSpPr>
          <p:cNvPr id="12" name="Text Placeholder 14">
            <a:extLst>
              <a:ext uri="{FF2B5EF4-FFF2-40B4-BE49-F238E27FC236}">
                <a16:creationId xmlns:a16="http://schemas.microsoft.com/office/drawing/2014/main" id="{FC001252-DFBE-4D07-A863-8AF17519F20C}"/>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41602236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Medium">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837AF9B1-EF1A-4991-903F-61E888FB76FF}"/>
              </a:ext>
            </a:extLst>
          </p:cNvPr>
          <p:cNvSpPr>
            <a:spLocks noGrp="1"/>
          </p:cNvSpPr>
          <p:nvPr>
            <p:ph type="pic" sz="quarter" idx="15"/>
          </p:nvPr>
        </p:nvSpPr>
        <p:spPr>
          <a:xfrm>
            <a:off x="0" y="0"/>
            <a:ext cx="12192000" cy="6861600"/>
          </a:xfrm>
          <a:custGeom>
            <a:avLst/>
            <a:gdLst>
              <a:gd name="connsiteX0" fmla="*/ 0 w 12192000"/>
              <a:gd name="connsiteY0" fmla="*/ 0 h 6861600"/>
              <a:gd name="connsiteX1" fmla="*/ 197399 w 12192000"/>
              <a:gd name="connsiteY1" fmla="*/ 0 h 6861600"/>
              <a:gd name="connsiteX2" fmla="*/ 197399 w 12192000"/>
              <a:gd name="connsiteY2" fmla="*/ 4243502 h 6861600"/>
              <a:gd name="connsiteX3" fmla="*/ 197399 w 12192000"/>
              <a:gd name="connsiteY3" fmla="*/ 4243819 h 6861600"/>
              <a:gd name="connsiteX4" fmla="*/ 809851 w 12192000"/>
              <a:gd name="connsiteY4" fmla="*/ 4856271 h 6861600"/>
              <a:gd name="connsiteX5" fmla="*/ 11031404 w 12192000"/>
              <a:gd name="connsiteY5" fmla="*/ 4856271 h 6861600"/>
              <a:gd name="connsiteX6" fmla="*/ 11995995 w 12192000"/>
              <a:gd name="connsiteY6" fmla="*/ 3891680 h 6861600"/>
              <a:gd name="connsiteX7" fmla="*/ 11995995 w 12192000"/>
              <a:gd name="connsiteY7" fmla="*/ 0 h 6861600"/>
              <a:gd name="connsiteX8" fmla="*/ 12192000 w 12192000"/>
              <a:gd name="connsiteY8" fmla="*/ 0 h 6861600"/>
              <a:gd name="connsiteX9" fmla="*/ 12192000 w 12192000"/>
              <a:gd name="connsiteY9" fmla="*/ 6861600 h 6861600"/>
              <a:gd name="connsiteX10" fmla="*/ 0 w 12192000"/>
              <a:gd name="connsiteY10"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861600">
                <a:moveTo>
                  <a:pt x="0" y="0"/>
                </a:moveTo>
                <a:lnTo>
                  <a:pt x="197399" y="0"/>
                </a:lnTo>
                <a:lnTo>
                  <a:pt x="197399" y="4243502"/>
                </a:lnTo>
                <a:cubicBezTo>
                  <a:pt x="197399" y="4243609"/>
                  <a:pt x="197399" y="4243711"/>
                  <a:pt x="197399" y="4243819"/>
                </a:cubicBezTo>
                <a:cubicBezTo>
                  <a:pt x="197399" y="4582067"/>
                  <a:pt x="471603" y="4856271"/>
                  <a:pt x="809851" y="4856271"/>
                </a:cubicBezTo>
                <a:lnTo>
                  <a:pt x="11031404" y="4856271"/>
                </a:lnTo>
                <a:cubicBezTo>
                  <a:pt x="11564151" y="4856271"/>
                  <a:pt x="11995995" y="4424407"/>
                  <a:pt x="11995995" y="3891680"/>
                </a:cubicBezTo>
                <a:lnTo>
                  <a:pt x="11995995" y="0"/>
                </a:lnTo>
                <a:lnTo>
                  <a:pt x="12192000" y="0"/>
                </a:lnTo>
                <a:lnTo>
                  <a:pt x="12192000" y="6861600"/>
                </a:lnTo>
                <a:lnTo>
                  <a:pt x="0" y="6861600"/>
                </a:lnTo>
                <a:close/>
              </a:path>
            </a:pathLst>
          </a:custGeom>
        </p:spPr>
        <p:txBody>
          <a:bodyPr wrap="square" lIns="201600" tIns="201600" rIns="201600" bIns="201600">
            <a:noAutofit/>
          </a:bodyPr>
          <a:lstStyle>
            <a:lvl1pPr algn="l">
              <a:defRPr/>
            </a:lvl1pPr>
          </a:lstStyle>
          <a:p>
            <a:r>
              <a:rPr lang="en-US"/>
              <a:t>Click icon to add picture</a:t>
            </a:r>
            <a:endParaRPr lang="nl-NL"/>
          </a:p>
        </p:txBody>
      </p:sp>
      <p:pic>
        <p:nvPicPr>
          <p:cNvPr id="20" name="Graphic 19">
            <a:extLst>
              <a:ext uri="{FF2B5EF4-FFF2-40B4-BE49-F238E27FC236}">
                <a16:creationId xmlns:a16="http://schemas.microsoft.com/office/drawing/2014/main" id="{BE9A1E95-54BB-4BF8-8471-EBB2BD7514E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4854684"/>
          </a:xfrm>
          <a:prstGeom prst="rect">
            <a:avLst/>
          </a:prstGeom>
        </p:spPr>
      </p:pic>
      <p:sp>
        <p:nvSpPr>
          <p:cNvPr id="2" name="Title 1">
            <a:extLst>
              <a:ext uri="{FF2B5EF4-FFF2-40B4-BE49-F238E27FC236}">
                <a16:creationId xmlns:a16="http://schemas.microsoft.com/office/drawing/2014/main" id="{BC4DD3CB-0BFD-4E0C-8307-75981D325DE3}"/>
              </a:ext>
            </a:extLst>
          </p:cNvPr>
          <p:cNvSpPr>
            <a:spLocks noGrp="1"/>
          </p:cNvSpPr>
          <p:nvPr>
            <p:ph type="title" hasCustomPrompt="1"/>
          </p:nvPr>
        </p:nvSpPr>
        <p:spPr>
          <a:xfrm>
            <a:off x="601462" y="393820"/>
            <a:ext cx="10988876" cy="507256"/>
          </a:xfrm>
        </p:spPr>
        <p:txBody>
          <a:bodyPr/>
          <a:lstStyle/>
          <a:p>
            <a:r>
              <a:rPr lang="nl-NL"/>
              <a:t>Typ hier de titel</a:t>
            </a:r>
          </a:p>
        </p:txBody>
      </p:sp>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1200" y="1103402"/>
            <a:ext cx="10991891" cy="3333661"/>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3" name="Text Placeholder 14">
            <a:extLst>
              <a:ext uri="{FF2B5EF4-FFF2-40B4-BE49-F238E27FC236}">
                <a16:creationId xmlns:a16="http://schemas.microsoft.com/office/drawing/2014/main" id="{2A6C3E67-CCA9-4A54-B18A-B18CD463F4E4}"/>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157093610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Small">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243C85AC-4874-447C-888B-37E79BC17A82}"/>
              </a:ext>
            </a:extLst>
          </p:cNvPr>
          <p:cNvSpPr>
            <a:spLocks noGrp="1"/>
          </p:cNvSpPr>
          <p:nvPr>
            <p:ph type="pic" sz="quarter" idx="15"/>
          </p:nvPr>
        </p:nvSpPr>
        <p:spPr>
          <a:xfrm>
            <a:off x="0" y="0"/>
            <a:ext cx="12192000" cy="6861600"/>
          </a:xfrm>
          <a:custGeom>
            <a:avLst/>
            <a:gdLst>
              <a:gd name="connsiteX0" fmla="*/ 0 w 12192000"/>
              <a:gd name="connsiteY0" fmla="*/ 0 h 6861600"/>
              <a:gd name="connsiteX1" fmla="*/ 197399 w 12192000"/>
              <a:gd name="connsiteY1" fmla="*/ 0 h 6861600"/>
              <a:gd name="connsiteX2" fmla="*/ 197399 w 12192000"/>
              <a:gd name="connsiteY2" fmla="*/ 2422519 h 6861600"/>
              <a:gd name="connsiteX3" fmla="*/ 197399 w 12192000"/>
              <a:gd name="connsiteY3" fmla="*/ 2422773 h 6861600"/>
              <a:gd name="connsiteX4" fmla="*/ 809851 w 12192000"/>
              <a:gd name="connsiteY4" fmla="*/ 3035225 h 6861600"/>
              <a:gd name="connsiteX5" fmla="*/ 11031404 w 12192000"/>
              <a:gd name="connsiteY5" fmla="*/ 3035225 h 6861600"/>
              <a:gd name="connsiteX6" fmla="*/ 11995995 w 12192000"/>
              <a:gd name="connsiteY6" fmla="*/ 2070634 h 6861600"/>
              <a:gd name="connsiteX7" fmla="*/ 11995995 w 12192000"/>
              <a:gd name="connsiteY7" fmla="*/ 0 h 6861600"/>
              <a:gd name="connsiteX8" fmla="*/ 12192000 w 12192000"/>
              <a:gd name="connsiteY8" fmla="*/ 0 h 6861600"/>
              <a:gd name="connsiteX9" fmla="*/ 12192000 w 12192000"/>
              <a:gd name="connsiteY9" fmla="*/ 6861600 h 6861600"/>
              <a:gd name="connsiteX10" fmla="*/ 0 w 12192000"/>
              <a:gd name="connsiteY10"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861600">
                <a:moveTo>
                  <a:pt x="0" y="0"/>
                </a:moveTo>
                <a:lnTo>
                  <a:pt x="197399" y="0"/>
                </a:lnTo>
                <a:lnTo>
                  <a:pt x="197399" y="2422519"/>
                </a:lnTo>
                <a:cubicBezTo>
                  <a:pt x="197399" y="2422601"/>
                  <a:pt x="197399" y="2422690"/>
                  <a:pt x="197399" y="2422773"/>
                </a:cubicBezTo>
                <a:cubicBezTo>
                  <a:pt x="197399" y="2761020"/>
                  <a:pt x="471603" y="3035225"/>
                  <a:pt x="809851" y="3035225"/>
                </a:cubicBezTo>
                <a:lnTo>
                  <a:pt x="11031404" y="3035225"/>
                </a:lnTo>
                <a:cubicBezTo>
                  <a:pt x="11564151" y="3035225"/>
                  <a:pt x="11995995" y="2603361"/>
                  <a:pt x="11995995" y="2070634"/>
                </a:cubicBezTo>
                <a:lnTo>
                  <a:pt x="11995995" y="0"/>
                </a:lnTo>
                <a:lnTo>
                  <a:pt x="12192000" y="0"/>
                </a:lnTo>
                <a:lnTo>
                  <a:pt x="12192000" y="6861600"/>
                </a:lnTo>
                <a:lnTo>
                  <a:pt x="0" y="6861600"/>
                </a:lnTo>
                <a:close/>
              </a:path>
            </a:pathLst>
          </a:custGeom>
        </p:spPr>
        <p:txBody>
          <a:bodyPr wrap="square" lIns="201600" tIns="201600" rIns="201600" bIns="201600">
            <a:noAutofit/>
          </a:bodyPr>
          <a:lstStyle>
            <a:lvl1pPr algn="l">
              <a:defRPr/>
            </a:lvl1pPr>
          </a:lstStyle>
          <a:p>
            <a:r>
              <a:rPr lang="en-US"/>
              <a:t>Click icon to add picture</a:t>
            </a:r>
            <a:endParaRPr lang="nl-NL"/>
          </a:p>
        </p:txBody>
      </p:sp>
      <p:pic>
        <p:nvPicPr>
          <p:cNvPr id="16" name="Graphic 15">
            <a:extLst>
              <a:ext uri="{FF2B5EF4-FFF2-40B4-BE49-F238E27FC236}">
                <a16:creationId xmlns:a16="http://schemas.microsoft.com/office/drawing/2014/main" id="{BEF26CE5-30CA-4A24-8FFC-98F8B6FC1E5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3033384"/>
          </a:xfrm>
          <a:prstGeom prst="rect">
            <a:avLst/>
          </a:prstGeom>
        </p:spPr>
      </p:pic>
      <p:sp>
        <p:nvSpPr>
          <p:cNvPr id="2" name="Title 1">
            <a:extLst>
              <a:ext uri="{FF2B5EF4-FFF2-40B4-BE49-F238E27FC236}">
                <a16:creationId xmlns:a16="http://schemas.microsoft.com/office/drawing/2014/main" id="{BC4DD3CB-0BFD-4E0C-8307-75981D325DE3}"/>
              </a:ext>
            </a:extLst>
          </p:cNvPr>
          <p:cNvSpPr>
            <a:spLocks noGrp="1"/>
          </p:cNvSpPr>
          <p:nvPr>
            <p:ph type="title" hasCustomPrompt="1"/>
          </p:nvPr>
        </p:nvSpPr>
        <p:spPr>
          <a:xfrm>
            <a:off x="601182" y="392400"/>
            <a:ext cx="10988876" cy="507256"/>
          </a:xfrm>
        </p:spPr>
        <p:txBody>
          <a:bodyPr/>
          <a:lstStyle/>
          <a:p>
            <a:r>
              <a:rPr lang="nl-NL"/>
              <a:t>Typ hier de titel</a:t>
            </a:r>
          </a:p>
        </p:txBody>
      </p:sp>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0920" y="1105200"/>
            <a:ext cx="10991891" cy="131998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3" name="Text Placeholder 14">
            <a:extLst>
              <a:ext uri="{FF2B5EF4-FFF2-40B4-BE49-F238E27FC236}">
                <a16:creationId xmlns:a16="http://schemas.microsoft.com/office/drawing/2014/main" id="{1CCB9D7F-29BE-4EA2-A26F-0B21931862B8}"/>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150491541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Bottom Medium">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A8C0D4B8-E628-4532-88AF-3CCAFD1F4F36}"/>
              </a:ext>
            </a:extLst>
          </p:cNvPr>
          <p:cNvSpPr>
            <a:spLocks noGrp="1"/>
          </p:cNvSpPr>
          <p:nvPr>
            <p:ph type="pic" sz="quarter" idx="15"/>
          </p:nvPr>
        </p:nvSpPr>
        <p:spPr>
          <a:xfrm>
            <a:off x="0" y="0"/>
            <a:ext cx="12192000" cy="6861600"/>
          </a:xfrm>
          <a:custGeom>
            <a:avLst/>
            <a:gdLst>
              <a:gd name="connsiteX0" fmla="*/ 562485 w 12192000"/>
              <a:gd name="connsiteY0" fmla="*/ 3037711 h 6861600"/>
              <a:gd name="connsiteX1" fmla="*/ 197400 w 12192000"/>
              <a:gd name="connsiteY1" fmla="*/ 3402796 h 6861600"/>
              <a:gd name="connsiteX2" fmla="*/ 197400 w 12192000"/>
              <a:gd name="connsiteY2" fmla="*/ 6856413 h 6861600"/>
              <a:gd name="connsiteX3" fmla="*/ 11995996 w 12192000"/>
              <a:gd name="connsiteY3" fmla="*/ 6856413 h 6861600"/>
              <a:gd name="connsiteX4" fmla="*/ 11995996 w 12192000"/>
              <a:gd name="connsiteY4" fmla="*/ 3650163 h 6861600"/>
              <a:gd name="connsiteX5" fmla="*/ 11383544 w 12192000"/>
              <a:gd name="connsiteY5" fmla="*/ 3037711 h 6861600"/>
              <a:gd name="connsiteX6" fmla="*/ 0 w 12192000"/>
              <a:gd name="connsiteY6" fmla="*/ 0 h 6861600"/>
              <a:gd name="connsiteX7" fmla="*/ 12192000 w 12192000"/>
              <a:gd name="connsiteY7" fmla="*/ 0 h 6861600"/>
              <a:gd name="connsiteX8" fmla="*/ 12192000 w 12192000"/>
              <a:gd name="connsiteY8" fmla="*/ 6861600 h 6861600"/>
              <a:gd name="connsiteX9" fmla="*/ 0 w 12192000"/>
              <a:gd name="connsiteY9"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61600">
                <a:moveTo>
                  <a:pt x="562485" y="3037711"/>
                </a:moveTo>
                <a:cubicBezTo>
                  <a:pt x="360854" y="3037711"/>
                  <a:pt x="197400" y="3201165"/>
                  <a:pt x="197400" y="3402796"/>
                </a:cubicBezTo>
                <a:lnTo>
                  <a:pt x="197400" y="6856413"/>
                </a:lnTo>
                <a:lnTo>
                  <a:pt x="11995996" y="6856413"/>
                </a:lnTo>
                <a:lnTo>
                  <a:pt x="11995996" y="3650163"/>
                </a:lnTo>
                <a:cubicBezTo>
                  <a:pt x="11995996" y="3311915"/>
                  <a:pt x="11721786" y="3037711"/>
                  <a:pt x="11383544" y="3037711"/>
                </a:cubicBezTo>
                <a:close/>
                <a:moveTo>
                  <a:pt x="0" y="0"/>
                </a:moveTo>
                <a:lnTo>
                  <a:pt x="12192000" y="0"/>
                </a:lnTo>
                <a:lnTo>
                  <a:pt x="12192000" y="6861600"/>
                </a:lnTo>
                <a:lnTo>
                  <a:pt x="0" y="6861600"/>
                </a:lnTo>
                <a:close/>
              </a:path>
            </a:pathLst>
          </a:custGeom>
        </p:spPr>
        <p:txBody>
          <a:bodyPr wrap="square" lIns="201600" tIns="201600" rIns="201600" bIns="201600">
            <a:noAutofit/>
          </a:bodyPr>
          <a:lstStyle>
            <a:lvl1pPr algn="l">
              <a:defRPr/>
            </a:lvl1pPr>
          </a:lstStyle>
          <a:p>
            <a:r>
              <a:rPr lang="en-US"/>
              <a:t>Click icon to add picture</a:t>
            </a:r>
            <a:endParaRPr lang="nl-NL"/>
          </a:p>
        </p:txBody>
      </p:sp>
      <p:pic>
        <p:nvPicPr>
          <p:cNvPr id="12" name="Graphic 11">
            <a:extLst>
              <a:ext uri="{FF2B5EF4-FFF2-40B4-BE49-F238E27FC236}">
                <a16:creationId xmlns:a16="http://schemas.microsoft.com/office/drawing/2014/main" id="{433C1437-0531-44D4-BD59-58D5980EA57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3037712"/>
            <a:ext cx="11797200" cy="3820288"/>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596872" y="3429000"/>
            <a:ext cx="10587600" cy="3028977"/>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5978DC02-2B7B-488D-8A1A-3B65342BA4E9}"/>
              </a:ext>
            </a:extLst>
          </p:cNvPr>
          <p:cNvSpPr>
            <a:spLocks noGrp="1"/>
          </p:cNvSpPr>
          <p:nvPr>
            <p:ph type="dt" sz="half" idx="16"/>
          </p:nvPr>
        </p:nvSpPr>
        <p:spPr/>
        <p:txBody>
          <a:bodyPr/>
          <a:lstStyle/>
          <a:p>
            <a:fld id="{61DDB7CD-0564-4B34-9187-194AA95633CA}" type="datetime1">
              <a:rPr lang="nl-NL" smtClean="0"/>
              <a:pPr/>
              <a:t>20-10-2025</a:t>
            </a:fld>
            <a:endParaRPr lang="nl-NL"/>
          </a:p>
        </p:txBody>
      </p:sp>
      <p:sp>
        <p:nvSpPr>
          <p:cNvPr id="5" name="Footer Placeholder 4">
            <a:extLst>
              <a:ext uri="{FF2B5EF4-FFF2-40B4-BE49-F238E27FC236}">
                <a16:creationId xmlns:a16="http://schemas.microsoft.com/office/drawing/2014/main" id="{645D95E3-DCBE-4FA7-9895-228EA7539B05}"/>
              </a:ext>
            </a:extLst>
          </p:cNvPr>
          <p:cNvSpPr>
            <a:spLocks noGrp="1"/>
          </p:cNvSpPr>
          <p:nvPr>
            <p:ph type="ftr" sz="quarter" idx="17"/>
          </p:nvPr>
        </p:nvSpPr>
        <p:spPr/>
        <p:txBody>
          <a:bodyPr/>
          <a:lstStyle/>
          <a:p>
            <a:endParaRPr lang="nl-NL"/>
          </a:p>
        </p:txBody>
      </p:sp>
      <p:sp>
        <p:nvSpPr>
          <p:cNvPr id="6" name="Slide Number Placeholder 5">
            <a:extLst>
              <a:ext uri="{FF2B5EF4-FFF2-40B4-BE49-F238E27FC236}">
                <a16:creationId xmlns:a16="http://schemas.microsoft.com/office/drawing/2014/main" id="{391B45E4-A15F-4C9E-A3DA-5F0FD7E6CFEA}"/>
              </a:ext>
            </a:extLst>
          </p:cNvPr>
          <p:cNvSpPr>
            <a:spLocks noGrp="1"/>
          </p:cNvSpPr>
          <p:nvPr>
            <p:ph type="sldNum" sz="quarter" idx="18"/>
          </p:nvPr>
        </p:nvSpPr>
        <p:spPr/>
        <p:txBody>
          <a:bodyPr/>
          <a:lstStyle>
            <a:lvl1pPr>
              <a:defRPr>
                <a:solidFill>
                  <a:schemeClr val="tx1">
                    <a:alpha val="0"/>
                  </a:schemeClr>
                </a:solidFill>
              </a:defRPr>
            </a:lvl1pPr>
          </a:lstStyle>
          <a:p>
            <a:fld id="{8EA91717-1692-47AE-A9A4-BF7A145E3432}" type="slidenum">
              <a:rPr lang="nl-NL" smtClean="0"/>
              <a:pPr/>
              <a:t>‹nr.›</a:t>
            </a:fld>
            <a:endParaRPr lang="nl-NL"/>
          </a:p>
        </p:txBody>
      </p:sp>
      <p:sp>
        <p:nvSpPr>
          <p:cNvPr id="10" name="Text Placeholder 14">
            <a:extLst>
              <a:ext uri="{FF2B5EF4-FFF2-40B4-BE49-F238E27FC236}">
                <a16:creationId xmlns:a16="http://schemas.microsoft.com/office/drawing/2014/main" id="{6DE0D901-230A-4AEF-885E-CF86A5786BA5}"/>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106146326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Bottom Small">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26C3BEA-9FC9-4D54-B0AC-AD61DE199706}"/>
              </a:ext>
            </a:extLst>
          </p:cNvPr>
          <p:cNvSpPr>
            <a:spLocks noGrp="1"/>
          </p:cNvSpPr>
          <p:nvPr>
            <p:ph type="pic" sz="quarter" idx="15"/>
          </p:nvPr>
        </p:nvSpPr>
        <p:spPr>
          <a:xfrm>
            <a:off x="0" y="0"/>
            <a:ext cx="12192000" cy="6861600"/>
          </a:xfrm>
          <a:custGeom>
            <a:avLst/>
            <a:gdLst>
              <a:gd name="connsiteX0" fmla="*/ 562485 w 12192000"/>
              <a:gd name="connsiteY0" fmla="*/ 4859011 h 6861600"/>
              <a:gd name="connsiteX1" fmla="*/ 197400 w 12192000"/>
              <a:gd name="connsiteY1" fmla="*/ 5224096 h 6861600"/>
              <a:gd name="connsiteX2" fmla="*/ 197400 w 12192000"/>
              <a:gd name="connsiteY2" fmla="*/ 6856730 h 6861600"/>
              <a:gd name="connsiteX3" fmla="*/ 11995996 w 12192000"/>
              <a:gd name="connsiteY3" fmla="*/ 6856730 h 6861600"/>
              <a:gd name="connsiteX4" fmla="*/ 11995996 w 12192000"/>
              <a:gd name="connsiteY4" fmla="*/ 5471463 h 6861600"/>
              <a:gd name="connsiteX5" fmla="*/ 11383544 w 12192000"/>
              <a:gd name="connsiteY5" fmla="*/ 4859011 h 6861600"/>
              <a:gd name="connsiteX6" fmla="*/ 0 w 12192000"/>
              <a:gd name="connsiteY6" fmla="*/ 0 h 6861600"/>
              <a:gd name="connsiteX7" fmla="*/ 12192000 w 12192000"/>
              <a:gd name="connsiteY7" fmla="*/ 0 h 6861600"/>
              <a:gd name="connsiteX8" fmla="*/ 12192000 w 12192000"/>
              <a:gd name="connsiteY8" fmla="*/ 6861600 h 6861600"/>
              <a:gd name="connsiteX9" fmla="*/ 0 w 12192000"/>
              <a:gd name="connsiteY9"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61600">
                <a:moveTo>
                  <a:pt x="562485" y="4859011"/>
                </a:moveTo>
                <a:cubicBezTo>
                  <a:pt x="360854" y="4859011"/>
                  <a:pt x="197400" y="5022465"/>
                  <a:pt x="197400" y="5224096"/>
                </a:cubicBezTo>
                <a:lnTo>
                  <a:pt x="197400" y="6856730"/>
                </a:lnTo>
                <a:lnTo>
                  <a:pt x="11995996" y="6856730"/>
                </a:lnTo>
                <a:lnTo>
                  <a:pt x="11995996" y="5471463"/>
                </a:lnTo>
                <a:cubicBezTo>
                  <a:pt x="11995996" y="5133215"/>
                  <a:pt x="11721786" y="4859011"/>
                  <a:pt x="11383544" y="4859011"/>
                </a:cubicBezTo>
                <a:close/>
                <a:moveTo>
                  <a:pt x="0" y="0"/>
                </a:moveTo>
                <a:lnTo>
                  <a:pt x="12192000" y="0"/>
                </a:lnTo>
                <a:lnTo>
                  <a:pt x="12192000" y="6861600"/>
                </a:lnTo>
                <a:lnTo>
                  <a:pt x="0" y="6861600"/>
                </a:lnTo>
                <a:close/>
              </a:path>
            </a:pathLst>
          </a:custGeom>
        </p:spPr>
        <p:txBody>
          <a:bodyPr wrap="square" lIns="201600" tIns="201600" rIns="201600" bIns="201600">
            <a:noAutofit/>
          </a:bodyPr>
          <a:lstStyle>
            <a:lvl1pPr algn="l">
              <a:defRPr/>
            </a:lvl1pPr>
          </a:lstStyle>
          <a:p>
            <a:r>
              <a:rPr lang="en-US"/>
              <a:t>Click icon to add picture</a:t>
            </a:r>
            <a:endParaRPr lang="nl-NL"/>
          </a:p>
        </p:txBody>
      </p:sp>
      <p:pic>
        <p:nvPicPr>
          <p:cNvPr id="12" name="Graphic 11">
            <a:extLst>
              <a:ext uri="{FF2B5EF4-FFF2-40B4-BE49-F238E27FC236}">
                <a16:creationId xmlns:a16="http://schemas.microsoft.com/office/drawing/2014/main" id="{78449BDE-DDE5-41B0-A0FB-8DA566444E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4859012"/>
            <a:ext cx="11797200" cy="1998988"/>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596872" y="5257772"/>
            <a:ext cx="10587600" cy="120020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Date Placeholder 1">
            <a:extLst>
              <a:ext uri="{FF2B5EF4-FFF2-40B4-BE49-F238E27FC236}">
                <a16:creationId xmlns:a16="http://schemas.microsoft.com/office/drawing/2014/main" id="{7E502D6D-8BCD-45BA-B309-484A9DB46190}"/>
              </a:ext>
            </a:extLst>
          </p:cNvPr>
          <p:cNvSpPr>
            <a:spLocks noGrp="1"/>
          </p:cNvSpPr>
          <p:nvPr>
            <p:ph type="dt" sz="half" idx="16"/>
          </p:nvPr>
        </p:nvSpPr>
        <p:spPr/>
        <p:txBody>
          <a:bodyPr/>
          <a:lstStyle/>
          <a:p>
            <a:fld id="{61DDB7CD-0564-4B34-9187-194AA95633CA}" type="datetime1">
              <a:rPr lang="nl-NL" smtClean="0"/>
              <a:pPr/>
              <a:t>20-10-2025</a:t>
            </a:fld>
            <a:endParaRPr lang="nl-NL"/>
          </a:p>
        </p:txBody>
      </p:sp>
      <p:sp>
        <p:nvSpPr>
          <p:cNvPr id="4" name="Footer Placeholder 3">
            <a:extLst>
              <a:ext uri="{FF2B5EF4-FFF2-40B4-BE49-F238E27FC236}">
                <a16:creationId xmlns:a16="http://schemas.microsoft.com/office/drawing/2014/main" id="{461F94DF-FCC3-448E-91D0-8DE88CF24685}"/>
              </a:ext>
            </a:extLst>
          </p:cNvPr>
          <p:cNvSpPr>
            <a:spLocks noGrp="1"/>
          </p:cNvSpPr>
          <p:nvPr>
            <p:ph type="ftr" sz="quarter" idx="17"/>
          </p:nvPr>
        </p:nvSpPr>
        <p:spPr/>
        <p:txBody>
          <a:bodyPr/>
          <a:lstStyle/>
          <a:p>
            <a:endParaRPr lang="nl-NL"/>
          </a:p>
        </p:txBody>
      </p:sp>
      <p:sp>
        <p:nvSpPr>
          <p:cNvPr id="5" name="Slide Number Placeholder 4">
            <a:extLst>
              <a:ext uri="{FF2B5EF4-FFF2-40B4-BE49-F238E27FC236}">
                <a16:creationId xmlns:a16="http://schemas.microsoft.com/office/drawing/2014/main" id="{6C37E242-EB81-49B1-A09F-4741CDADE877}"/>
              </a:ext>
            </a:extLst>
          </p:cNvPr>
          <p:cNvSpPr>
            <a:spLocks noGrp="1"/>
          </p:cNvSpPr>
          <p:nvPr>
            <p:ph type="sldNum" sz="quarter" idx="18"/>
          </p:nvPr>
        </p:nvSpPr>
        <p:spPr/>
        <p:txBody>
          <a:bodyPr/>
          <a:lstStyle>
            <a:lvl1pPr>
              <a:defRPr>
                <a:solidFill>
                  <a:schemeClr val="tx1">
                    <a:alpha val="0"/>
                  </a:schemeClr>
                </a:solidFill>
              </a:defRPr>
            </a:lvl1pPr>
          </a:lstStyle>
          <a:p>
            <a:fld id="{8EA91717-1692-47AE-A9A4-BF7A145E3432}" type="slidenum">
              <a:rPr lang="nl-NL" smtClean="0"/>
              <a:pPr/>
              <a:t>‹nr.›</a:t>
            </a:fld>
            <a:endParaRPr lang="nl-NL"/>
          </a:p>
        </p:txBody>
      </p:sp>
      <p:sp>
        <p:nvSpPr>
          <p:cNvPr id="10" name="Text Placeholder 14">
            <a:extLst>
              <a:ext uri="{FF2B5EF4-FFF2-40B4-BE49-F238E27FC236}">
                <a16:creationId xmlns:a16="http://schemas.microsoft.com/office/drawing/2014/main" id="{D47E1B19-CABD-489F-9906-27FB376B5F18}"/>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1270940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1D39BC33-BFA1-4175-A77F-6DB90292B921}"/>
              </a:ext>
            </a:extLst>
          </p:cNvPr>
          <p:cNvSpPr>
            <a:spLocks noGrp="1"/>
          </p:cNvSpPr>
          <p:nvPr>
            <p:ph type="pic" sz="quarter" idx="14"/>
          </p:nvPr>
        </p:nvSpPr>
        <p:spPr>
          <a:xfrm>
            <a:off x="0" y="12700"/>
            <a:ext cx="12192000" cy="6858000"/>
          </a:xfrm>
        </p:spPr>
        <p:txBody>
          <a:bodyPr lIns="8604000" tIns="203200" rIns="203200" bIns="203200"/>
          <a:lstStyle>
            <a:lvl1pPr algn="r">
              <a:defRPr/>
            </a:lvl1pPr>
          </a:lstStyle>
          <a:p>
            <a:r>
              <a:rPr lang="en-US"/>
              <a:t>Click icon to add picture</a:t>
            </a:r>
            <a:endParaRPr lang="nl-NL"/>
          </a:p>
        </p:txBody>
      </p:sp>
      <p:sp>
        <p:nvSpPr>
          <p:cNvPr id="2" name="Title 1">
            <a:extLst>
              <a:ext uri="{FF2B5EF4-FFF2-40B4-BE49-F238E27FC236}">
                <a16:creationId xmlns:a16="http://schemas.microsoft.com/office/drawing/2014/main" id="{41E57318-AD2A-4C18-8A8E-9624C1C5A832}"/>
              </a:ext>
            </a:extLst>
          </p:cNvPr>
          <p:cNvSpPr>
            <a:spLocks noGrp="1"/>
          </p:cNvSpPr>
          <p:nvPr>
            <p:ph type="ctrTitle" hasCustomPrompt="1"/>
          </p:nvPr>
        </p:nvSpPr>
        <p:spPr>
          <a:xfrm>
            <a:off x="600075" y="2819400"/>
            <a:ext cx="4320000" cy="1109661"/>
          </a:xfrm>
        </p:spPr>
        <p:txBody>
          <a:bodyPr anchor="b"/>
          <a:lstStyle>
            <a:lvl1pPr algn="l">
              <a:defRPr sz="4000"/>
            </a:lvl1pPr>
          </a:lstStyle>
          <a:p>
            <a:r>
              <a:rPr lang="nl-NL"/>
              <a:t>Presentatie titel</a:t>
            </a:r>
          </a:p>
        </p:txBody>
      </p:sp>
      <p:sp>
        <p:nvSpPr>
          <p:cNvPr id="3" name="Subtitle 2">
            <a:extLst>
              <a:ext uri="{FF2B5EF4-FFF2-40B4-BE49-F238E27FC236}">
                <a16:creationId xmlns:a16="http://schemas.microsoft.com/office/drawing/2014/main" id="{74C82CFB-9002-4C9E-9ADF-C024979B7D2F}"/>
              </a:ext>
            </a:extLst>
          </p:cNvPr>
          <p:cNvSpPr>
            <a:spLocks noGrp="1"/>
          </p:cNvSpPr>
          <p:nvPr>
            <p:ph type="subTitle" idx="1" hasCustomPrompt="1"/>
          </p:nvPr>
        </p:nvSpPr>
        <p:spPr>
          <a:xfrm>
            <a:off x="600075" y="4029075"/>
            <a:ext cx="4320000" cy="609600"/>
          </a:xfrm>
        </p:spPr>
        <p:txBody>
          <a:bodyPr/>
          <a:lstStyle>
            <a:lvl1pPr marL="0" indent="0" algn="l">
              <a:buNone/>
              <a:defRPr sz="15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 of datum</a:t>
            </a:r>
          </a:p>
        </p:txBody>
      </p:sp>
      <p:sp>
        <p:nvSpPr>
          <p:cNvPr id="7" name="Date Placeholder 6">
            <a:extLst>
              <a:ext uri="{FF2B5EF4-FFF2-40B4-BE49-F238E27FC236}">
                <a16:creationId xmlns:a16="http://schemas.microsoft.com/office/drawing/2014/main" id="{3BC8C5D4-93BA-49A3-94BA-540A3CE2A2C6}"/>
              </a:ext>
            </a:extLst>
          </p:cNvPr>
          <p:cNvSpPr>
            <a:spLocks noGrp="1"/>
          </p:cNvSpPr>
          <p:nvPr>
            <p:ph type="dt" sz="half" idx="15"/>
          </p:nvPr>
        </p:nvSpPr>
        <p:spPr/>
        <p:txBody>
          <a:bodyPr/>
          <a:lstStyle/>
          <a:p>
            <a:fld id="{61DDB7CD-0564-4B34-9187-194AA95633CA}" type="datetime1">
              <a:rPr lang="nl-NL" smtClean="0"/>
              <a:pPr/>
              <a:t>20-10-2025</a:t>
            </a:fld>
            <a:endParaRPr lang="nl-NL"/>
          </a:p>
        </p:txBody>
      </p:sp>
      <p:sp>
        <p:nvSpPr>
          <p:cNvPr id="8" name="Footer Placeholder 7">
            <a:extLst>
              <a:ext uri="{FF2B5EF4-FFF2-40B4-BE49-F238E27FC236}">
                <a16:creationId xmlns:a16="http://schemas.microsoft.com/office/drawing/2014/main" id="{74001B95-3AAC-4891-8639-0C9CD8494952}"/>
              </a:ext>
            </a:extLst>
          </p:cNvPr>
          <p:cNvSpPr>
            <a:spLocks noGrp="1"/>
          </p:cNvSpPr>
          <p:nvPr>
            <p:ph type="ftr" sz="quarter" idx="16"/>
          </p:nvPr>
        </p:nvSpPr>
        <p:spPr/>
        <p:txBody>
          <a:bodyPr/>
          <a:lstStyle/>
          <a:p>
            <a:endParaRPr lang="nl-NL"/>
          </a:p>
        </p:txBody>
      </p:sp>
      <p:sp>
        <p:nvSpPr>
          <p:cNvPr id="9" name="Slide Number Placeholder 8">
            <a:extLst>
              <a:ext uri="{FF2B5EF4-FFF2-40B4-BE49-F238E27FC236}">
                <a16:creationId xmlns:a16="http://schemas.microsoft.com/office/drawing/2014/main" id="{97A56453-21AC-4413-9435-CE4868AFD78F}"/>
              </a:ext>
            </a:extLst>
          </p:cNvPr>
          <p:cNvSpPr>
            <a:spLocks noGrp="1"/>
          </p:cNvSpPr>
          <p:nvPr>
            <p:ph type="sldNum" sz="quarter" idx="17"/>
          </p:nvPr>
        </p:nvSpPr>
        <p:spPr/>
        <p:txBody>
          <a:bodyPr/>
          <a:lstStyle>
            <a:lvl1pPr>
              <a:defRPr>
                <a:solidFill>
                  <a:schemeClr val="tx1">
                    <a:alpha val="0"/>
                  </a:schemeClr>
                </a:solidFill>
              </a:defRPr>
            </a:lvl1pPr>
          </a:lstStyle>
          <a:p>
            <a:fld id="{8EA91717-1692-47AE-A9A4-BF7A145E3432}" type="slidenum">
              <a:rPr lang="nl-NL" smtClean="0"/>
              <a:pPr/>
              <a:t>‹nr.›</a:t>
            </a:fld>
            <a:endParaRPr lang="nl-NL"/>
          </a:p>
        </p:txBody>
      </p:sp>
      <p:sp>
        <p:nvSpPr>
          <p:cNvPr id="16" name="Text Placeholder 14">
            <a:extLst>
              <a:ext uri="{FF2B5EF4-FFF2-40B4-BE49-F238E27FC236}">
                <a16:creationId xmlns:a16="http://schemas.microsoft.com/office/drawing/2014/main" id="{EB205A38-8B14-40AF-AF19-F35146FDED81}"/>
              </a:ext>
            </a:extLst>
          </p:cNvPr>
          <p:cNvSpPr>
            <a:spLocks noGrp="1"/>
          </p:cNvSpPr>
          <p:nvPr>
            <p:ph type="body" sz="quarter" idx="13" hasCustomPrompt="1"/>
          </p:nvPr>
        </p:nvSpPr>
        <p:spPr>
          <a:xfrm>
            <a:off x="600075" y="5746244"/>
            <a:ext cx="1777999" cy="572400"/>
          </a:xfr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2958058492"/>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Left Lar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DFBE0229-8BA4-4E0A-97D8-2081B4A54758}"/>
              </a:ext>
            </a:extLst>
          </p:cNvPr>
          <p:cNvSpPr>
            <a:spLocks noGrp="1"/>
          </p:cNvSpPr>
          <p:nvPr>
            <p:ph type="pic" sz="quarter" idx="15"/>
          </p:nvPr>
        </p:nvSpPr>
        <p:spPr>
          <a:xfrm>
            <a:off x="0" y="0"/>
            <a:ext cx="12192000" cy="6861600"/>
          </a:xfrm>
          <a:custGeom>
            <a:avLst/>
            <a:gdLst>
              <a:gd name="connsiteX0" fmla="*/ 0 w 12192000"/>
              <a:gd name="connsiteY0" fmla="*/ 0 h 6861600"/>
              <a:gd name="connsiteX1" fmla="*/ 197399 w 12192000"/>
              <a:gd name="connsiteY1" fmla="*/ 0 h 6861600"/>
              <a:gd name="connsiteX2" fmla="*/ 197399 w 12192000"/>
              <a:gd name="connsiteY2" fmla="*/ 6053405 h 6861600"/>
              <a:gd name="connsiteX3" fmla="*/ 809308 w 12192000"/>
              <a:gd name="connsiteY3" fmla="*/ 6666139 h 6861600"/>
              <a:gd name="connsiteX4" fmla="*/ 4426691 w 12192000"/>
              <a:gd name="connsiteY4" fmla="*/ 6666139 h 6861600"/>
              <a:gd name="connsiteX5" fmla="*/ 5391327 w 12192000"/>
              <a:gd name="connsiteY5" fmla="*/ 5701503 h 6861600"/>
              <a:gd name="connsiteX6" fmla="*/ 5391327 w 12192000"/>
              <a:gd name="connsiteY6" fmla="*/ 0 h 6861600"/>
              <a:gd name="connsiteX7" fmla="*/ 12192000 w 12192000"/>
              <a:gd name="connsiteY7" fmla="*/ 0 h 6861600"/>
              <a:gd name="connsiteX8" fmla="*/ 12192000 w 12192000"/>
              <a:gd name="connsiteY8" fmla="*/ 6861600 h 6861600"/>
              <a:gd name="connsiteX9" fmla="*/ 0 w 12192000"/>
              <a:gd name="connsiteY9"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61600">
                <a:moveTo>
                  <a:pt x="0" y="0"/>
                </a:moveTo>
                <a:lnTo>
                  <a:pt x="197399" y="0"/>
                </a:lnTo>
                <a:lnTo>
                  <a:pt x="197399" y="6053405"/>
                </a:lnTo>
                <a:cubicBezTo>
                  <a:pt x="197259" y="6391535"/>
                  <a:pt x="471168" y="6665821"/>
                  <a:pt x="809308" y="6666139"/>
                </a:cubicBezTo>
                <a:lnTo>
                  <a:pt x="4426691" y="6666139"/>
                </a:lnTo>
                <a:cubicBezTo>
                  <a:pt x="4959443" y="6666139"/>
                  <a:pt x="5391327" y="6234255"/>
                  <a:pt x="5391327" y="5701503"/>
                </a:cubicBezTo>
                <a:lnTo>
                  <a:pt x="5391327" y="0"/>
                </a:lnTo>
                <a:lnTo>
                  <a:pt x="12192000" y="0"/>
                </a:lnTo>
                <a:lnTo>
                  <a:pt x="12192000" y="6861600"/>
                </a:lnTo>
                <a:lnTo>
                  <a:pt x="0" y="6861600"/>
                </a:lnTo>
                <a:close/>
              </a:path>
            </a:pathLst>
          </a:custGeom>
        </p:spPr>
        <p:txBody>
          <a:bodyPr wrap="square" lIns="8604000" tIns="201600" rIns="201600" bIns="201600">
            <a:noAutofit/>
          </a:bodyPr>
          <a:lstStyle>
            <a:lvl1pPr algn="r">
              <a:defRPr/>
            </a:lvl1pPr>
          </a:lstStyle>
          <a:p>
            <a:r>
              <a:rPr lang="en-US"/>
              <a:t>Click icon to add picture</a:t>
            </a:r>
            <a:endParaRPr lang="nl-NL"/>
          </a:p>
        </p:txBody>
      </p:sp>
      <p:pic>
        <p:nvPicPr>
          <p:cNvPr id="16" name="Graphic 15">
            <a:extLst>
              <a:ext uri="{FF2B5EF4-FFF2-40B4-BE49-F238E27FC236}">
                <a16:creationId xmlns:a16="http://schemas.microsoft.com/office/drawing/2014/main" id="{7A87F88C-AAED-406E-A6EC-8108A6CA7F6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5191262" cy="6663600"/>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1462" y="1105200"/>
            <a:ext cx="4407643" cy="51527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4" name="Title 3">
            <a:extLst>
              <a:ext uri="{FF2B5EF4-FFF2-40B4-BE49-F238E27FC236}">
                <a16:creationId xmlns:a16="http://schemas.microsoft.com/office/drawing/2014/main" id="{CFC214D6-9AF3-47DE-BF03-367FC960C4C3}"/>
              </a:ext>
            </a:extLst>
          </p:cNvPr>
          <p:cNvSpPr>
            <a:spLocks noGrp="1"/>
          </p:cNvSpPr>
          <p:nvPr>
            <p:ph type="title" hasCustomPrompt="1"/>
          </p:nvPr>
        </p:nvSpPr>
        <p:spPr>
          <a:xfrm>
            <a:off x="601462" y="392400"/>
            <a:ext cx="4406400" cy="507256"/>
          </a:xfrm>
        </p:spPr>
        <p:txBody>
          <a:bodyPr/>
          <a:lstStyle/>
          <a:p>
            <a:r>
              <a:rPr lang="nl-NL"/>
              <a:t>Typ hier de titel</a:t>
            </a:r>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4" name="Text Placeholder 14">
            <a:extLst>
              <a:ext uri="{FF2B5EF4-FFF2-40B4-BE49-F238E27FC236}">
                <a16:creationId xmlns:a16="http://schemas.microsoft.com/office/drawing/2014/main" id="{3A049EE5-9820-4443-A78A-BE3C2621CA3E}"/>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281922460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Tab Left Medium">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8AF126B9-CAAA-4995-AB31-330777D1BE22}"/>
              </a:ext>
            </a:extLst>
          </p:cNvPr>
          <p:cNvSpPr>
            <a:spLocks noGrp="1"/>
          </p:cNvSpPr>
          <p:nvPr>
            <p:ph type="pic" sz="quarter" idx="15"/>
          </p:nvPr>
        </p:nvSpPr>
        <p:spPr>
          <a:xfrm>
            <a:off x="0" y="0"/>
            <a:ext cx="12192000" cy="6861600"/>
          </a:xfrm>
          <a:custGeom>
            <a:avLst/>
            <a:gdLst>
              <a:gd name="connsiteX0" fmla="*/ 0 w 12192000"/>
              <a:gd name="connsiteY0" fmla="*/ 0 h 6861600"/>
              <a:gd name="connsiteX1" fmla="*/ 197399 w 12192000"/>
              <a:gd name="connsiteY1" fmla="*/ 0 h 6861600"/>
              <a:gd name="connsiteX2" fmla="*/ 197399 w 12192000"/>
              <a:gd name="connsiteY2" fmla="*/ 4243648 h 6861600"/>
              <a:gd name="connsiteX3" fmla="*/ 809301 w 12192000"/>
              <a:gd name="connsiteY3" fmla="*/ 4856438 h 6861600"/>
              <a:gd name="connsiteX4" fmla="*/ 4426641 w 12192000"/>
              <a:gd name="connsiteY4" fmla="*/ 4856438 h 6861600"/>
              <a:gd name="connsiteX5" fmla="*/ 5391265 w 12192000"/>
              <a:gd name="connsiteY5" fmla="*/ 3891814 h 6861600"/>
              <a:gd name="connsiteX6" fmla="*/ 5391265 w 12192000"/>
              <a:gd name="connsiteY6" fmla="*/ 0 h 6861600"/>
              <a:gd name="connsiteX7" fmla="*/ 12192000 w 12192000"/>
              <a:gd name="connsiteY7" fmla="*/ 0 h 6861600"/>
              <a:gd name="connsiteX8" fmla="*/ 12192000 w 12192000"/>
              <a:gd name="connsiteY8" fmla="*/ 6861600 h 6861600"/>
              <a:gd name="connsiteX9" fmla="*/ 0 w 12192000"/>
              <a:gd name="connsiteY9"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61600">
                <a:moveTo>
                  <a:pt x="0" y="0"/>
                </a:moveTo>
                <a:lnTo>
                  <a:pt x="197399" y="0"/>
                </a:lnTo>
                <a:lnTo>
                  <a:pt x="197399" y="4243648"/>
                </a:lnTo>
                <a:cubicBezTo>
                  <a:pt x="197224" y="4581805"/>
                  <a:pt x="471140" y="4856121"/>
                  <a:pt x="809301" y="4856438"/>
                </a:cubicBezTo>
                <a:lnTo>
                  <a:pt x="4426641" y="4856438"/>
                </a:lnTo>
                <a:cubicBezTo>
                  <a:pt x="4959386" y="4856438"/>
                  <a:pt x="5391265" y="4424559"/>
                  <a:pt x="5391265" y="3891814"/>
                </a:cubicBezTo>
                <a:lnTo>
                  <a:pt x="5391265" y="0"/>
                </a:lnTo>
                <a:lnTo>
                  <a:pt x="12192000" y="0"/>
                </a:lnTo>
                <a:lnTo>
                  <a:pt x="12192000" y="6861600"/>
                </a:lnTo>
                <a:lnTo>
                  <a:pt x="0" y="6861600"/>
                </a:lnTo>
                <a:close/>
              </a:path>
            </a:pathLst>
          </a:custGeom>
        </p:spPr>
        <p:txBody>
          <a:bodyPr wrap="square" lIns="8604000" tIns="201600" rIns="201600" bIns="201600">
            <a:noAutofit/>
          </a:bodyPr>
          <a:lstStyle>
            <a:lvl1pPr algn="r">
              <a:defRPr/>
            </a:lvl1pPr>
          </a:lstStyle>
          <a:p>
            <a:r>
              <a:rPr lang="en-US"/>
              <a:t>Click icon to add picture</a:t>
            </a:r>
            <a:endParaRPr lang="nl-NL"/>
          </a:p>
        </p:txBody>
      </p:sp>
      <p:pic>
        <p:nvPicPr>
          <p:cNvPr id="16" name="Graphic 15">
            <a:extLst>
              <a:ext uri="{FF2B5EF4-FFF2-40B4-BE49-F238E27FC236}">
                <a16:creationId xmlns:a16="http://schemas.microsoft.com/office/drawing/2014/main" id="{F9FE1FC9-811B-4E21-849A-616BE43F2C1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5191200" cy="4854851"/>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1462" y="1105200"/>
            <a:ext cx="4406400" cy="3126663"/>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6" name="Title 5">
            <a:extLst>
              <a:ext uri="{FF2B5EF4-FFF2-40B4-BE49-F238E27FC236}">
                <a16:creationId xmlns:a16="http://schemas.microsoft.com/office/drawing/2014/main" id="{94EA91EE-4B77-4B6F-81E0-9D35E2B17239}"/>
              </a:ext>
            </a:extLst>
          </p:cNvPr>
          <p:cNvSpPr>
            <a:spLocks noGrp="1"/>
          </p:cNvSpPr>
          <p:nvPr>
            <p:ph type="title" hasCustomPrompt="1"/>
          </p:nvPr>
        </p:nvSpPr>
        <p:spPr>
          <a:xfrm>
            <a:off x="601462" y="392400"/>
            <a:ext cx="4406400" cy="507256"/>
          </a:xfrm>
        </p:spPr>
        <p:txBody>
          <a:bodyPr/>
          <a:lstStyle/>
          <a:p>
            <a:r>
              <a:rPr lang="nl-NL"/>
              <a:t>Typ hier de titel</a:t>
            </a:r>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4" name="Text Placeholder 14">
            <a:extLst>
              <a:ext uri="{FF2B5EF4-FFF2-40B4-BE49-F238E27FC236}">
                <a16:creationId xmlns:a16="http://schemas.microsoft.com/office/drawing/2014/main" id="{F31BC1AF-BAFE-451E-9DAF-38B730562319}"/>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170648076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2D695D06-B7D4-42E1-AD93-4810A086DAD2}"/>
              </a:ext>
            </a:extLst>
          </p:cNvPr>
          <p:cNvSpPr>
            <a:spLocks noGrp="1"/>
          </p:cNvSpPr>
          <p:nvPr>
            <p:ph type="dt" sz="half" idx="10"/>
          </p:nvPr>
        </p:nvSpPr>
        <p:spPr/>
        <p:txBody>
          <a:bodyPr/>
          <a:lstStyle/>
          <a:p>
            <a:fld id="{33A1E014-E4B0-4DF6-BD4E-C14BCB1003FE}" type="datetime1">
              <a:rPr lang="nl-NL" smtClean="0"/>
              <a:t>20-10-2025</a:t>
            </a:fld>
            <a:endParaRPr lang="nl-NL"/>
          </a:p>
        </p:txBody>
      </p:sp>
      <p:sp>
        <p:nvSpPr>
          <p:cNvPr id="6" name="Footer Placeholder 5">
            <a:extLst>
              <a:ext uri="{FF2B5EF4-FFF2-40B4-BE49-F238E27FC236}">
                <a16:creationId xmlns:a16="http://schemas.microsoft.com/office/drawing/2014/main" id="{49686D29-3A71-4A85-985A-05206BDC2E6C}"/>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78DB9991-E1E7-4D42-B681-A4CB8B46DB33}"/>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9" name="Text Placeholder 14">
            <a:extLst>
              <a:ext uri="{FF2B5EF4-FFF2-40B4-BE49-F238E27FC236}">
                <a16:creationId xmlns:a16="http://schemas.microsoft.com/office/drawing/2014/main" id="{88D6D7A1-7882-417B-A126-B80C82CC8F7B}"/>
              </a:ext>
            </a:extLst>
          </p:cNvPr>
          <p:cNvSpPr>
            <a:spLocks noGrp="1"/>
          </p:cNvSpPr>
          <p:nvPr>
            <p:ph type="body" sz="quarter" idx="14" hasCustomPrompt="1"/>
          </p:nvPr>
        </p:nvSpPr>
        <p:spPr>
          <a:xfrm>
            <a:off x="11279160" y="5530722"/>
            <a:ext cx="410400" cy="626400"/>
          </a:xfr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692661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ZD labels image placeholder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8274860-2DB8-4BF3-AF61-A84B0E317CED}"/>
              </a:ext>
            </a:extLst>
          </p:cNvPr>
          <p:cNvSpPr>
            <a:spLocks noGrp="1"/>
          </p:cNvSpPr>
          <p:nvPr>
            <p:ph type="dt" sz="half" idx="10"/>
          </p:nvPr>
        </p:nvSpPr>
        <p:spPr/>
        <p:txBody>
          <a:bodyPr/>
          <a:lstStyle/>
          <a:p>
            <a:fld id="{61DDB7CD-0564-4B34-9187-194AA95633CA}" type="datetime1">
              <a:rPr lang="nl-NL" smtClean="0"/>
              <a:pPr/>
              <a:t>20-10-2025</a:t>
            </a:fld>
            <a:endParaRPr lang="nl-NL"/>
          </a:p>
        </p:txBody>
      </p:sp>
      <p:sp>
        <p:nvSpPr>
          <p:cNvPr id="4" name="Footer Placeholder 3">
            <a:extLst>
              <a:ext uri="{FF2B5EF4-FFF2-40B4-BE49-F238E27FC236}">
                <a16:creationId xmlns:a16="http://schemas.microsoft.com/office/drawing/2014/main" id="{1045F77E-8E59-49D4-8AB5-94C54AF505D5}"/>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293BC2AB-C25E-45DA-890E-284416A50BA6}"/>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7" name="ZD image square">
            <a:extLst>
              <a:ext uri="{FF2B5EF4-FFF2-40B4-BE49-F238E27FC236}">
                <a16:creationId xmlns:a16="http://schemas.microsoft.com/office/drawing/2014/main" id="{DDF58E5B-90B6-4FA8-A48F-6AFE926801F1}"/>
              </a:ext>
            </a:extLst>
          </p:cNvPr>
          <p:cNvSpPr>
            <a:spLocks noGrp="1" noChangeAspect="1"/>
          </p:cNvSpPr>
          <p:nvPr>
            <p:ph type="pic" sz="quarter" idx="13"/>
          </p:nvPr>
        </p:nvSpPr>
        <p:spPr>
          <a:xfrm>
            <a:off x="193573" y="199991"/>
            <a:ext cx="2838751" cy="2839067"/>
          </a:xfrm>
          <a:custGeom>
            <a:avLst/>
            <a:gdLst>
              <a:gd name="connsiteX0" fmla="*/ 364936 w 2838751"/>
              <a:gd name="connsiteY0" fmla="*/ 0 h 2839067"/>
              <a:gd name="connsiteX1" fmla="*/ 2226231 w 2838751"/>
              <a:gd name="connsiteY1" fmla="*/ 0 h 2839067"/>
              <a:gd name="connsiteX2" fmla="*/ 2838751 w 2838751"/>
              <a:gd name="connsiteY2" fmla="*/ 612519 h 2839067"/>
              <a:gd name="connsiteX3" fmla="*/ 2838751 w 2838751"/>
              <a:gd name="connsiteY3" fmla="*/ 1874369 h 2839067"/>
              <a:gd name="connsiteX4" fmla="*/ 1874053 w 2838751"/>
              <a:gd name="connsiteY4" fmla="*/ 2839067 h 2839067"/>
              <a:gd name="connsiteX5" fmla="*/ 612457 w 2838751"/>
              <a:gd name="connsiteY5" fmla="*/ 2839067 h 2839067"/>
              <a:gd name="connsiteX6" fmla="*/ 1 w 2838751"/>
              <a:gd name="connsiteY6" fmla="*/ 2226484 h 2839067"/>
              <a:gd name="connsiteX7" fmla="*/ 1 w 2838751"/>
              <a:gd name="connsiteY7" fmla="*/ 2226230 h 2839067"/>
              <a:gd name="connsiteX8" fmla="*/ 1 w 2838751"/>
              <a:gd name="connsiteY8" fmla="*/ 365189 h 2839067"/>
              <a:gd name="connsiteX9" fmla="*/ 364936 w 2838751"/>
              <a:gd name="connsiteY9" fmla="*/ 0 h 2839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8751" h="2839067">
                <a:moveTo>
                  <a:pt x="364936" y="0"/>
                </a:moveTo>
                <a:lnTo>
                  <a:pt x="2226231" y="0"/>
                </a:lnTo>
                <a:cubicBezTo>
                  <a:pt x="2564516" y="0"/>
                  <a:pt x="2838751" y="274234"/>
                  <a:pt x="2838751" y="612519"/>
                </a:cubicBezTo>
                <a:lnTo>
                  <a:pt x="2838751" y="1874369"/>
                </a:lnTo>
                <a:cubicBezTo>
                  <a:pt x="2838751" y="2407155"/>
                  <a:pt x="2406839" y="2839067"/>
                  <a:pt x="1874053" y="2839067"/>
                </a:cubicBezTo>
                <a:lnTo>
                  <a:pt x="612457" y="2839067"/>
                </a:lnTo>
                <a:cubicBezTo>
                  <a:pt x="274172" y="2839029"/>
                  <a:pt x="-34" y="2564769"/>
                  <a:pt x="1" y="2226484"/>
                </a:cubicBezTo>
                <a:cubicBezTo>
                  <a:pt x="1" y="2226401"/>
                  <a:pt x="1" y="2226313"/>
                  <a:pt x="1" y="2226230"/>
                </a:cubicBezTo>
                <a:lnTo>
                  <a:pt x="1" y="365189"/>
                </a:lnTo>
                <a:cubicBezTo>
                  <a:pt x="-34" y="163585"/>
                  <a:pt x="163333" y="105"/>
                  <a:pt x="364936" y="0"/>
                </a:cubicBezTo>
                <a:close/>
              </a:path>
            </a:pathLst>
          </a:custGeom>
          <a:solidFill>
            <a:srgbClr val="FFFFFF"/>
          </a:solidFill>
        </p:spPr>
        <p:txBody>
          <a:bodyPr wrap="square" lIns="284400" tIns="284400" rIns="284400" bIns="284400">
            <a:noAutofit/>
          </a:bodyPr>
          <a:lstStyle/>
          <a:p>
            <a:endParaRPr lang="en-US"/>
          </a:p>
        </p:txBody>
      </p:sp>
      <p:sp>
        <p:nvSpPr>
          <p:cNvPr id="18" name="ZD laying rectangle">
            <a:extLst>
              <a:ext uri="{FF2B5EF4-FFF2-40B4-BE49-F238E27FC236}">
                <a16:creationId xmlns:a16="http://schemas.microsoft.com/office/drawing/2014/main" id="{62ED74F9-B58B-40A4-A624-1EF077C4BD24}"/>
              </a:ext>
            </a:extLst>
          </p:cNvPr>
          <p:cNvSpPr>
            <a:spLocks noGrp="1" noChangeAspect="1"/>
          </p:cNvSpPr>
          <p:nvPr>
            <p:ph type="pic" sz="quarter" idx="14"/>
          </p:nvPr>
        </p:nvSpPr>
        <p:spPr>
          <a:xfrm>
            <a:off x="193575" y="3530611"/>
            <a:ext cx="5198705" cy="3129301"/>
          </a:xfrm>
          <a:custGeom>
            <a:avLst/>
            <a:gdLst>
              <a:gd name="connsiteX0" fmla="*/ 364935 w 5198705"/>
              <a:gd name="connsiteY0" fmla="*/ 0 h 3129301"/>
              <a:gd name="connsiteX1" fmla="*/ 4534015 w 5198705"/>
              <a:gd name="connsiteY1" fmla="*/ 0 h 3129301"/>
              <a:gd name="connsiteX2" fmla="*/ 5198705 w 5198705"/>
              <a:gd name="connsiteY2" fmla="*/ 664626 h 3129301"/>
              <a:gd name="connsiteX3" fmla="*/ 5198705 w 5198705"/>
              <a:gd name="connsiteY3" fmla="*/ 2164604 h 3129301"/>
              <a:gd name="connsiteX4" fmla="*/ 4234007 w 5198705"/>
              <a:gd name="connsiteY4" fmla="*/ 3129301 h 3129301"/>
              <a:gd name="connsiteX5" fmla="*/ 664689 w 5198705"/>
              <a:gd name="connsiteY5" fmla="*/ 3129301 h 3129301"/>
              <a:gd name="connsiteX6" fmla="*/ 0 w 5198705"/>
              <a:gd name="connsiteY6" fmla="*/ 2464612 h 3129301"/>
              <a:gd name="connsiteX7" fmla="*/ 0 w 5198705"/>
              <a:gd name="connsiteY7" fmla="*/ 2464358 h 3129301"/>
              <a:gd name="connsiteX8" fmla="*/ 0 w 5198705"/>
              <a:gd name="connsiteY8" fmla="*/ 364871 h 3129301"/>
              <a:gd name="connsiteX9" fmla="*/ 364935 w 5198705"/>
              <a:gd name="connsiteY9" fmla="*/ 0 h 312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705" h="3129301">
                <a:moveTo>
                  <a:pt x="364935" y="0"/>
                </a:moveTo>
                <a:lnTo>
                  <a:pt x="4534015" y="0"/>
                </a:lnTo>
                <a:cubicBezTo>
                  <a:pt x="4901089" y="0"/>
                  <a:pt x="5198673" y="297552"/>
                  <a:pt x="5198705" y="664626"/>
                </a:cubicBezTo>
                <a:lnTo>
                  <a:pt x="5198705" y="2164604"/>
                </a:lnTo>
                <a:cubicBezTo>
                  <a:pt x="5198705" y="2697390"/>
                  <a:pt x="4766793" y="3129301"/>
                  <a:pt x="4234007" y="3129301"/>
                </a:cubicBezTo>
                <a:lnTo>
                  <a:pt x="664689" y="3129301"/>
                </a:lnTo>
                <a:cubicBezTo>
                  <a:pt x="297591" y="3129301"/>
                  <a:pt x="0" y="2831705"/>
                  <a:pt x="0" y="2464612"/>
                </a:cubicBezTo>
                <a:cubicBezTo>
                  <a:pt x="0" y="2464529"/>
                  <a:pt x="0" y="2464440"/>
                  <a:pt x="0" y="2464358"/>
                </a:cubicBezTo>
                <a:lnTo>
                  <a:pt x="0" y="364871"/>
                </a:lnTo>
                <a:cubicBezTo>
                  <a:pt x="140" y="163389"/>
                  <a:pt x="163455" y="108"/>
                  <a:pt x="364935" y="0"/>
                </a:cubicBezTo>
                <a:close/>
              </a:path>
            </a:pathLst>
          </a:custGeom>
          <a:solidFill>
            <a:srgbClr val="FFFFFF"/>
          </a:solidFill>
        </p:spPr>
        <p:txBody>
          <a:bodyPr wrap="square" lIns="284400" tIns="284400" rIns="284400" bIns="284400">
            <a:noAutofit/>
          </a:bodyPr>
          <a:lstStyle/>
          <a:p>
            <a:endParaRPr lang="en-US"/>
          </a:p>
        </p:txBody>
      </p:sp>
      <p:sp>
        <p:nvSpPr>
          <p:cNvPr id="19" name="ZD standing rectangle">
            <a:extLst>
              <a:ext uri="{FF2B5EF4-FFF2-40B4-BE49-F238E27FC236}">
                <a16:creationId xmlns:a16="http://schemas.microsoft.com/office/drawing/2014/main" id="{F19FCEAC-C98C-4D32-87C8-8F506933E362}"/>
              </a:ext>
            </a:extLst>
          </p:cNvPr>
          <p:cNvSpPr>
            <a:spLocks noGrp="1" noChangeAspect="1"/>
          </p:cNvSpPr>
          <p:nvPr>
            <p:ph type="pic" sz="quarter" idx="15"/>
          </p:nvPr>
        </p:nvSpPr>
        <p:spPr>
          <a:xfrm>
            <a:off x="8625855" y="199992"/>
            <a:ext cx="3366287" cy="6459919"/>
          </a:xfrm>
          <a:custGeom>
            <a:avLst/>
            <a:gdLst>
              <a:gd name="connsiteX0" fmla="*/ 365126 w 3366287"/>
              <a:gd name="connsiteY0" fmla="*/ 0 h 6459919"/>
              <a:gd name="connsiteX1" fmla="*/ 2753767 w 3366287"/>
              <a:gd name="connsiteY1" fmla="*/ 0 h 6459919"/>
              <a:gd name="connsiteX2" fmla="*/ 3366287 w 3366287"/>
              <a:gd name="connsiteY2" fmla="*/ 612519 h 6459919"/>
              <a:gd name="connsiteX3" fmla="*/ 3366287 w 3366287"/>
              <a:gd name="connsiteY3" fmla="*/ 5495222 h 6459919"/>
              <a:gd name="connsiteX4" fmla="*/ 2401589 w 3366287"/>
              <a:gd name="connsiteY4" fmla="*/ 6459919 h 6459919"/>
              <a:gd name="connsiteX5" fmla="*/ 612520 w 3366287"/>
              <a:gd name="connsiteY5" fmla="*/ 6459919 h 6459919"/>
              <a:gd name="connsiteX6" fmla="*/ 0 w 3366287"/>
              <a:gd name="connsiteY6" fmla="*/ 5847400 h 6459919"/>
              <a:gd name="connsiteX7" fmla="*/ 0 w 3366287"/>
              <a:gd name="connsiteY7" fmla="*/ 5847019 h 6459919"/>
              <a:gd name="connsiteX8" fmla="*/ 0 w 3366287"/>
              <a:gd name="connsiteY8" fmla="*/ 365189 h 6459919"/>
              <a:gd name="connsiteX9" fmla="*/ 365126 w 3366287"/>
              <a:gd name="connsiteY9" fmla="*/ 63 h 645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66287" h="6459919">
                <a:moveTo>
                  <a:pt x="365126" y="0"/>
                </a:moveTo>
                <a:lnTo>
                  <a:pt x="2753767" y="0"/>
                </a:lnTo>
                <a:cubicBezTo>
                  <a:pt x="3092047" y="0"/>
                  <a:pt x="3366287" y="274234"/>
                  <a:pt x="3366287" y="612519"/>
                </a:cubicBezTo>
                <a:lnTo>
                  <a:pt x="3366287" y="5495222"/>
                </a:lnTo>
                <a:cubicBezTo>
                  <a:pt x="3366287" y="6028008"/>
                  <a:pt x="2934394" y="6459919"/>
                  <a:pt x="2401589" y="6459919"/>
                </a:cubicBezTo>
                <a:lnTo>
                  <a:pt x="612520" y="6459919"/>
                </a:lnTo>
                <a:cubicBezTo>
                  <a:pt x="274240" y="6459919"/>
                  <a:pt x="0" y="6185679"/>
                  <a:pt x="0" y="5847400"/>
                </a:cubicBezTo>
                <a:cubicBezTo>
                  <a:pt x="0" y="5847273"/>
                  <a:pt x="0" y="5847146"/>
                  <a:pt x="0" y="5847019"/>
                </a:cubicBezTo>
                <a:lnTo>
                  <a:pt x="0" y="365189"/>
                </a:lnTo>
                <a:cubicBezTo>
                  <a:pt x="0" y="163536"/>
                  <a:pt x="163491" y="63"/>
                  <a:pt x="365126" y="63"/>
                </a:cubicBezTo>
                <a:close/>
              </a:path>
            </a:pathLst>
          </a:custGeom>
          <a:solidFill>
            <a:srgbClr val="FFFFFF"/>
          </a:solidFill>
        </p:spPr>
        <p:txBody>
          <a:bodyPr wrap="square" lIns="284400" tIns="284400" rIns="284400" bIns="284400">
            <a:noAutofit/>
          </a:bodyPr>
          <a:lstStyle/>
          <a:p>
            <a:endParaRPr lang="en-US"/>
          </a:p>
        </p:txBody>
      </p:sp>
    </p:spTree>
    <p:extLst>
      <p:ext uri="{BB962C8B-B14F-4D97-AF65-F5344CB8AC3E}">
        <p14:creationId xmlns:p14="http://schemas.microsoft.com/office/powerpoint/2010/main" val="411236097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Footer kleur">
    <p:spTree>
      <p:nvGrpSpPr>
        <p:cNvPr id="1" name=""/>
        <p:cNvGrpSpPr/>
        <p:nvPr/>
      </p:nvGrpSpPr>
      <p:grpSpPr>
        <a:xfrm>
          <a:off x="0" y="0"/>
          <a:ext cx="0" cy="0"/>
          <a:chOff x="0" y="0"/>
          <a:chExt cx="0" cy="0"/>
        </a:xfrm>
      </p:grpSpPr>
      <p:sp>
        <p:nvSpPr>
          <p:cNvPr id="2" name="Text Placeholder 14">
            <a:extLst>
              <a:ext uri="{FF2B5EF4-FFF2-40B4-BE49-F238E27FC236}">
                <a16:creationId xmlns:a16="http://schemas.microsoft.com/office/drawing/2014/main" id="{6CED025F-C559-174B-F147-F4EA101E0F84}"/>
              </a:ext>
            </a:extLst>
          </p:cNvPr>
          <p:cNvSpPr>
            <a:spLocks noGrp="1"/>
          </p:cNvSpPr>
          <p:nvPr>
            <p:ph type="body" sz="quarter" idx="14" hasCustomPrompt="1"/>
          </p:nvPr>
        </p:nvSpPr>
        <p:spPr>
          <a:xfrm>
            <a:off x="11279160" y="5530722"/>
            <a:ext cx="410400" cy="626400"/>
          </a:xfr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marL="0" indent="0">
              <a:buNone/>
              <a:defRPr sz="500">
                <a:solidFill>
                  <a:schemeClr val="tx1">
                    <a:alpha val="0"/>
                  </a:schemeClr>
                </a:solidFill>
              </a:defRPr>
            </a:lvl1pPr>
          </a:lstStyle>
          <a:p>
            <a:pPr lvl="0"/>
            <a:r>
              <a:rPr lang="nl-NL"/>
              <a:t> </a:t>
            </a:r>
          </a:p>
        </p:txBody>
      </p:sp>
    </p:spTree>
    <p:extLst>
      <p:ext uri="{BB962C8B-B14F-4D97-AF65-F5344CB8AC3E}">
        <p14:creationId xmlns:p14="http://schemas.microsoft.com/office/powerpoint/2010/main" val="26358074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Footer wit">
    <p:spTree>
      <p:nvGrpSpPr>
        <p:cNvPr id="1" name=""/>
        <p:cNvGrpSpPr/>
        <p:nvPr/>
      </p:nvGrpSpPr>
      <p:grpSpPr>
        <a:xfrm>
          <a:off x="0" y="0"/>
          <a:ext cx="0" cy="0"/>
          <a:chOff x="0" y="0"/>
          <a:chExt cx="0" cy="0"/>
        </a:xfrm>
      </p:grpSpPr>
      <p:sp>
        <p:nvSpPr>
          <p:cNvPr id="6" name="Text Placeholder 14">
            <a:extLst>
              <a:ext uri="{FF2B5EF4-FFF2-40B4-BE49-F238E27FC236}">
                <a16:creationId xmlns:a16="http://schemas.microsoft.com/office/drawing/2014/main" id="{B79E335B-A10A-7538-4FFD-54096EC400FC}"/>
              </a:ext>
            </a:extLst>
          </p:cNvPr>
          <p:cNvSpPr>
            <a:spLocks noGrp="1"/>
          </p:cNvSpPr>
          <p:nvPr>
            <p:ph type="body" sz="quarter" idx="14" hasCustomPrompt="1"/>
          </p:nvPr>
        </p:nvSpPr>
        <p:spPr>
          <a:xfrm>
            <a:off x="11279160" y="5530722"/>
            <a:ext cx="410400" cy="626400"/>
          </a:xfrm>
          <a:blipFill dpi="0"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a:fillRect/>
            </a:stretch>
          </a:blipFill>
        </p:spPr>
        <p:txBody>
          <a:bodyPr/>
          <a:lstStyle>
            <a:lvl1pPr marL="0" indent="0">
              <a:buNone/>
              <a:defRPr sz="500">
                <a:solidFill>
                  <a:schemeClr val="tx1">
                    <a:alpha val="0"/>
                  </a:schemeClr>
                </a:solidFill>
              </a:defRPr>
            </a:lvl1pPr>
          </a:lstStyle>
          <a:p>
            <a:pPr lvl="0"/>
            <a:r>
              <a:rPr lang="nl-NL"/>
              <a:t> </a:t>
            </a:r>
          </a:p>
        </p:txBody>
      </p:sp>
    </p:spTree>
    <p:extLst>
      <p:ext uri="{BB962C8B-B14F-4D97-AF65-F5344CB8AC3E}">
        <p14:creationId xmlns:p14="http://schemas.microsoft.com/office/powerpoint/2010/main" val="318850569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Footer kleur">
    <p:spTree>
      <p:nvGrpSpPr>
        <p:cNvPr id="1" name=""/>
        <p:cNvGrpSpPr/>
        <p:nvPr/>
      </p:nvGrpSpPr>
      <p:grpSpPr>
        <a:xfrm>
          <a:off x="0" y="0"/>
          <a:ext cx="0" cy="0"/>
          <a:chOff x="0" y="0"/>
          <a:chExt cx="0" cy="0"/>
        </a:xfrm>
      </p:grpSpPr>
      <p:sp>
        <p:nvSpPr>
          <p:cNvPr id="2" name="Text Placeholder 14">
            <a:extLst>
              <a:ext uri="{FF2B5EF4-FFF2-40B4-BE49-F238E27FC236}">
                <a16:creationId xmlns:a16="http://schemas.microsoft.com/office/drawing/2014/main" id="{6CED025F-C559-174B-F147-F4EA101E0F84}"/>
              </a:ext>
            </a:extLst>
          </p:cNvPr>
          <p:cNvSpPr>
            <a:spLocks noGrp="1"/>
          </p:cNvSpPr>
          <p:nvPr>
            <p:ph type="body" sz="quarter" idx="14" hasCustomPrompt="1"/>
          </p:nvPr>
        </p:nvSpPr>
        <p:spPr>
          <a:xfrm>
            <a:off x="11279160" y="5530722"/>
            <a:ext cx="410400" cy="626400"/>
          </a:xfr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marL="0" indent="0">
              <a:buNone/>
              <a:defRPr sz="500">
                <a:solidFill>
                  <a:schemeClr val="tx1">
                    <a:alpha val="0"/>
                  </a:schemeClr>
                </a:solidFill>
              </a:defRPr>
            </a:lvl1pPr>
          </a:lstStyle>
          <a:p>
            <a:pPr lvl="0"/>
            <a:r>
              <a:rPr lang="nl-NL"/>
              <a:t> </a:t>
            </a:r>
          </a:p>
        </p:txBody>
      </p:sp>
    </p:spTree>
    <p:extLst>
      <p:ext uri="{BB962C8B-B14F-4D97-AF65-F5344CB8AC3E}">
        <p14:creationId xmlns:p14="http://schemas.microsoft.com/office/powerpoint/2010/main" val="103531669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_Footer kleur">
    <p:spTree>
      <p:nvGrpSpPr>
        <p:cNvPr id="1" name=""/>
        <p:cNvGrpSpPr/>
        <p:nvPr/>
      </p:nvGrpSpPr>
      <p:grpSpPr>
        <a:xfrm>
          <a:off x="0" y="0"/>
          <a:ext cx="0" cy="0"/>
          <a:chOff x="0" y="0"/>
          <a:chExt cx="0" cy="0"/>
        </a:xfrm>
      </p:grpSpPr>
      <p:sp>
        <p:nvSpPr>
          <p:cNvPr id="2" name="Text Placeholder 14">
            <a:extLst>
              <a:ext uri="{FF2B5EF4-FFF2-40B4-BE49-F238E27FC236}">
                <a16:creationId xmlns:a16="http://schemas.microsoft.com/office/drawing/2014/main" id="{6CED025F-C559-174B-F147-F4EA101E0F84}"/>
              </a:ext>
            </a:extLst>
          </p:cNvPr>
          <p:cNvSpPr>
            <a:spLocks noGrp="1"/>
          </p:cNvSpPr>
          <p:nvPr>
            <p:ph type="body" sz="quarter" idx="14" hasCustomPrompt="1"/>
          </p:nvPr>
        </p:nvSpPr>
        <p:spPr>
          <a:xfrm>
            <a:off x="11279160" y="5530722"/>
            <a:ext cx="410400" cy="626400"/>
          </a:xfr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marL="0" indent="0">
              <a:buNone/>
              <a:defRPr sz="500">
                <a:solidFill>
                  <a:schemeClr val="tx1">
                    <a:alpha val="0"/>
                  </a:schemeClr>
                </a:solidFill>
              </a:defRPr>
            </a:lvl1pPr>
          </a:lstStyle>
          <a:p>
            <a:pPr lvl="0"/>
            <a:r>
              <a:rPr lang="nl-NL"/>
              <a:t> </a:t>
            </a:r>
          </a:p>
        </p:txBody>
      </p:sp>
    </p:spTree>
    <p:extLst>
      <p:ext uri="{BB962C8B-B14F-4D97-AF65-F5344CB8AC3E}">
        <p14:creationId xmlns:p14="http://schemas.microsoft.com/office/powerpoint/2010/main" val="270745530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_Footer kleur">
    <p:spTree>
      <p:nvGrpSpPr>
        <p:cNvPr id="1" name=""/>
        <p:cNvGrpSpPr/>
        <p:nvPr/>
      </p:nvGrpSpPr>
      <p:grpSpPr>
        <a:xfrm>
          <a:off x="0" y="0"/>
          <a:ext cx="0" cy="0"/>
          <a:chOff x="0" y="0"/>
          <a:chExt cx="0" cy="0"/>
        </a:xfrm>
      </p:grpSpPr>
      <p:sp>
        <p:nvSpPr>
          <p:cNvPr id="2" name="Text Placeholder 14">
            <a:extLst>
              <a:ext uri="{FF2B5EF4-FFF2-40B4-BE49-F238E27FC236}">
                <a16:creationId xmlns:a16="http://schemas.microsoft.com/office/drawing/2014/main" id="{6CED025F-C559-174B-F147-F4EA101E0F84}"/>
              </a:ext>
            </a:extLst>
          </p:cNvPr>
          <p:cNvSpPr>
            <a:spLocks noGrp="1"/>
          </p:cNvSpPr>
          <p:nvPr>
            <p:ph type="body" sz="quarter" idx="14" hasCustomPrompt="1"/>
          </p:nvPr>
        </p:nvSpPr>
        <p:spPr>
          <a:xfrm>
            <a:off x="11279160" y="5530722"/>
            <a:ext cx="410400" cy="626400"/>
          </a:xfr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marL="0" indent="0">
              <a:buNone/>
              <a:defRPr sz="500">
                <a:solidFill>
                  <a:schemeClr val="tx1">
                    <a:alpha val="0"/>
                  </a:schemeClr>
                </a:solidFill>
              </a:defRPr>
            </a:lvl1pPr>
          </a:lstStyle>
          <a:p>
            <a:pPr lvl="0"/>
            <a:r>
              <a:rPr lang="nl-NL"/>
              <a:t> </a:t>
            </a:r>
          </a:p>
        </p:txBody>
      </p:sp>
    </p:spTree>
    <p:extLst>
      <p:ext uri="{BB962C8B-B14F-4D97-AF65-F5344CB8AC3E}">
        <p14:creationId xmlns:p14="http://schemas.microsoft.com/office/powerpoint/2010/main" val="202266370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4_Footer kleur">
    <p:spTree>
      <p:nvGrpSpPr>
        <p:cNvPr id="1" name=""/>
        <p:cNvGrpSpPr/>
        <p:nvPr/>
      </p:nvGrpSpPr>
      <p:grpSpPr>
        <a:xfrm>
          <a:off x="0" y="0"/>
          <a:ext cx="0" cy="0"/>
          <a:chOff x="0" y="0"/>
          <a:chExt cx="0" cy="0"/>
        </a:xfrm>
      </p:grpSpPr>
      <p:sp>
        <p:nvSpPr>
          <p:cNvPr id="2" name="Text Placeholder 14">
            <a:extLst>
              <a:ext uri="{FF2B5EF4-FFF2-40B4-BE49-F238E27FC236}">
                <a16:creationId xmlns:a16="http://schemas.microsoft.com/office/drawing/2014/main" id="{6CED025F-C559-174B-F147-F4EA101E0F84}"/>
              </a:ext>
            </a:extLst>
          </p:cNvPr>
          <p:cNvSpPr>
            <a:spLocks noGrp="1"/>
          </p:cNvSpPr>
          <p:nvPr>
            <p:ph type="body" sz="quarter" idx="14" hasCustomPrompt="1"/>
          </p:nvPr>
        </p:nvSpPr>
        <p:spPr>
          <a:xfrm>
            <a:off x="11279160" y="5530722"/>
            <a:ext cx="410400" cy="626400"/>
          </a:xfr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marL="0" indent="0">
              <a:buNone/>
              <a:defRPr sz="500">
                <a:solidFill>
                  <a:schemeClr val="tx1">
                    <a:alpha val="0"/>
                  </a:schemeClr>
                </a:solidFill>
              </a:defRPr>
            </a:lvl1pPr>
          </a:lstStyle>
          <a:p>
            <a:pPr lvl="0"/>
            <a:r>
              <a:rPr lang="nl-NL"/>
              <a:t> </a:t>
            </a:r>
          </a:p>
        </p:txBody>
      </p:sp>
    </p:spTree>
    <p:extLst>
      <p:ext uri="{BB962C8B-B14F-4D97-AF65-F5344CB8AC3E}">
        <p14:creationId xmlns:p14="http://schemas.microsoft.com/office/powerpoint/2010/main" val="1035076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 2">
    <p:bg>
      <p:bgPr>
        <a:solidFill>
          <a:srgbClr val="0073CF"/>
        </a:solidFill>
        <a:effectLst/>
      </p:bgPr>
    </p:bg>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1D39BC33-BFA1-4175-A77F-6DB90292B921}"/>
              </a:ext>
            </a:extLst>
          </p:cNvPr>
          <p:cNvSpPr>
            <a:spLocks noGrp="1"/>
          </p:cNvSpPr>
          <p:nvPr>
            <p:ph type="pic" sz="quarter" idx="14"/>
          </p:nvPr>
        </p:nvSpPr>
        <p:spPr>
          <a:xfrm>
            <a:off x="0" y="0"/>
            <a:ext cx="12192000" cy="6858000"/>
          </a:xfrm>
        </p:spPr>
        <p:txBody>
          <a:bodyPr lIns="8604000" tIns="203200" rIns="203200" bIns="203200"/>
          <a:lstStyle>
            <a:lvl1pPr algn="r">
              <a:defRPr/>
            </a:lvl1pPr>
          </a:lstStyle>
          <a:p>
            <a:r>
              <a:rPr lang="en-US"/>
              <a:t>Click icon to add picture</a:t>
            </a:r>
            <a:endParaRPr lang="nl-NL"/>
          </a:p>
        </p:txBody>
      </p:sp>
      <p:sp>
        <p:nvSpPr>
          <p:cNvPr id="2" name="Title 1">
            <a:extLst>
              <a:ext uri="{FF2B5EF4-FFF2-40B4-BE49-F238E27FC236}">
                <a16:creationId xmlns:a16="http://schemas.microsoft.com/office/drawing/2014/main" id="{41E57318-AD2A-4C18-8A8E-9624C1C5A832}"/>
              </a:ext>
            </a:extLst>
          </p:cNvPr>
          <p:cNvSpPr>
            <a:spLocks noGrp="1"/>
          </p:cNvSpPr>
          <p:nvPr>
            <p:ph type="ctrTitle" hasCustomPrompt="1"/>
          </p:nvPr>
        </p:nvSpPr>
        <p:spPr>
          <a:xfrm>
            <a:off x="600075" y="2819400"/>
            <a:ext cx="4320000" cy="1109661"/>
          </a:xfrm>
        </p:spPr>
        <p:txBody>
          <a:bodyPr anchor="b"/>
          <a:lstStyle>
            <a:lvl1pPr algn="l">
              <a:defRPr sz="4000">
                <a:solidFill>
                  <a:srgbClr val="FFFFFF"/>
                </a:solidFill>
              </a:defRPr>
            </a:lvl1pPr>
          </a:lstStyle>
          <a:p>
            <a:r>
              <a:rPr lang="nl-NL"/>
              <a:t>Presentatie titel</a:t>
            </a:r>
          </a:p>
        </p:txBody>
      </p:sp>
      <p:sp>
        <p:nvSpPr>
          <p:cNvPr id="3" name="Subtitle 2">
            <a:extLst>
              <a:ext uri="{FF2B5EF4-FFF2-40B4-BE49-F238E27FC236}">
                <a16:creationId xmlns:a16="http://schemas.microsoft.com/office/drawing/2014/main" id="{74C82CFB-9002-4C9E-9ADF-C024979B7D2F}"/>
              </a:ext>
            </a:extLst>
          </p:cNvPr>
          <p:cNvSpPr>
            <a:spLocks noGrp="1"/>
          </p:cNvSpPr>
          <p:nvPr>
            <p:ph type="subTitle" idx="1" hasCustomPrompt="1"/>
          </p:nvPr>
        </p:nvSpPr>
        <p:spPr>
          <a:xfrm>
            <a:off x="600075" y="4029075"/>
            <a:ext cx="4320000" cy="609600"/>
          </a:xfrm>
        </p:spPr>
        <p:txBody>
          <a:bodyPr/>
          <a:lstStyle>
            <a:lvl1pPr marL="0" indent="0" algn="l">
              <a:buNone/>
              <a:defRPr sz="1500">
                <a:solidFill>
                  <a:srgbClr val="FFFFFF"/>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 of datum</a:t>
            </a:r>
          </a:p>
        </p:txBody>
      </p:sp>
      <p:sp>
        <p:nvSpPr>
          <p:cNvPr id="7" name="Date Placeholder 6">
            <a:extLst>
              <a:ext uri="{FF2B5EF4-FFF2-40B4-BE49-F238E27FC236}">
                <a16:creationId xmlns:a16="http://schemas.microsoft.com/office/drawing/2014/main" id="{3BC8C5D4-93BA-49A3-94BA-540A3CE2A2C6}"/>
              </a:ext>
            </a:extLst>
          </p:cNvPr>
          <p:cNvSpPr>
            <a:spLocks noGrp="1"/>
          </p:cNvSpPr>
          <p:nvPr>
            <p:ph type="dt" sz="half" idx="15"/>
          </p:nvPr>
        </p:nvSpPr>
        <p:spPr/>
        <p:txBody>
          <a:bodyPr/>
          <a:lstStyle/>
          <a:p>
            <a:fld id="{61DDB7CD-0564-4B34-9187-194AA95633CA}" type="datetime1">
              <a:rPr lang="nl-NL" smtClean="0"/>
              <a:pPr/>
              <a:t>20-10-2025</a:t>
            </a:fld>
            <a:endParaRPr lang="nl-NL"/>
          </a:p>
        </p:txBody>
      </p:sp>
      <p:sp>
        <p:nvSpPr>
          <p:cNvPr id="8" name="Footer Placeholder 7">
            <a:extLst>
              <a:ext uri="{FF2B5EF4-FFF2-40B4-BE49-F238E27FC236}">
                <a16:creationId xmlns:a16="http://schemas.microsoft.com/office/drawing/2014/main" id="{74001B95-3AAC-4891-8639-0C9CD8494952}"/>
              </a:ext>
            </a:extLst>
          </p:cNvPr>
          <p:cNvSpPr>
            <a:spLocks noGrp="1"/>
          </p:cNvSpPr>
          <p:nvPr>
            <p:ph type="ftr" sz="quarter" idx="16"/>
          </p:nvPr>
        </p:nvSpPr>
        <p:spPr/>
        <p:txBody>
          <a:bodyPr/>
          <a:lstStyle/>
          <a:p>
            <a:endParaRPr lang="nl-NL"/>
          </a:p>
        </p:txBody>
      </p:sp>
      <p:sp>
        <p:nvSpPr>
          <p:cNvPr id="9" name="Slide Number Placeholder 8">
            <a:extLst>
              <a:ext uri="{FF2B5EF4-FFF2-40B4-BE49-F238E27FC236}">
                <a16:creationId xmlns:a16="http://schemas.microsoft.com/office/drawing/2014/main" id="{97A56453-21AC-4413-9435-CE4868AFD78F}"/>
              </a:ext>
            </a:extLst>
          </p:cNvPr>
          <p:cNvSpPr>
            <a:spLocks noGrp="1"/>
          </p:cNvSpPr>
          <p:nvPr>
            <p:ph type="sldNum" sz="quarter" idx="17"/>
          </p:nvPr>
        </p:nvSpPr>
        <p:spPr/>
        <p:txBody>
          <a:bodyPr/>
          <a:lstStyle>
            <a:lvl1pPr>
              <a:defRPr>
                <a:solidFill>
                  <a:schemeClr val="tx1">
                    <a:alpha val="0"/>
                  </a:schemeClr>
                </a:solidFill>
              </a:defRPr>
            </a:lvl1pPr>
          </a:lstStyle>
          <a:p>
            <a:fld id="{8EA91717-1692-47AE-A9A4-BF7A145E3432}" type="slidenum">
              <a:rPr lang="nl-NL" smtClean="0"/>
              <a:pPr/>
              <a:t>‹nr.›</a:t>
            </a:fld>
            <a:endParaRPr lang="nl-NL"/>
          </a:p>
        </p:txBody>
      </p:sp>
      <p:sp>
        <p:nvSpPr>
          <p:cNvPr id="16" name="Text Placeholder 14">
            <a:extLst>
              <a:ext uri="{FF2B5EF4-FFF2-40B4-BE49-F238E27FC236}">
                <a16:creationId xmlns:a16="http://schemas.microsoft.com/office/drawing/2014/main" id="{EB205A38-8B14-40AF-AF19-F35146FDED81}"/>
              </a:ext>
            </a:extLst>
          </p:cNvPr>
          <p:cNvSpPr>
            <a:spLocks noGrp="1"/>
          </p:cNvSpPr>
          <p:nvPr>
            <p:ph type="body" sz="quarter" idx="13" hasCustomPrompt="1"/>
          </p:nvPr>
        </p:nvSpPr>
        <p:spPr>
          <a:xfrm>
            <a:off x="600075" y="5746244"/>
            <a:ext cx="1777999" cy="572400"/>
          </a:xfr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1180299322"/>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Footer wit">
    <p:spTree>
      <p:nvGrpSpPr>
        <p:cNvPr id="1" name=""/>
        <p:cNvGrpSpPr/>
        <p:nvPr/>
      </p:nvGrpSpPr>
      <p:grpSpPr>
        <a:xfrm>
          <a:off x="0" y="0"/>
          <a:ext cx="0" cy="0"/>
          <a:chOff x="0" y="0"/>
          <a:chExt cx="0" cy="0"/>
        </a:xfrm>
      </p:grpSpPr>
      <p:sp>
        <p:nvSpPr>
          <p:cNvPr id="6" name="Text Placeholder 14">
            <a:extLst>
              <a:ext uri="{FF2B5EF4-FFF2-40B4-BE49-F238E27FC236}">
                <a16:creationId xmlns:a16="http://schemas.microsoft.com/office/drawing/2014/main" id="{B79E335B-A10A-7538-4FFD-54096EC400FC}"/>
              </a:ext>
            </a:extLst>
          </p:cNvPr>
          <p:cNvSpPr>
            <a:spLocks noGrp="1"/>
          </p:cNvSpPr>
          <p:nvPr>
            <p:ph type="body" sz="quarter" idx="14" hasCustomPrompt="1"/>
          </p:nvPr>
        </p:nvSpPr>
        <p:spPr>
          <a:xfrm>
            <a:off x="11279160" y="5530722"/>
            <a:ext cx="410400" cy="626400"/>
          </a:xfrm>
          <a:blipFill dpi="0"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a:fillRect/>
            </a:stretch>
          </a:blipFill>
        </p:spPr>
        <p:txBody>
          <a:bodyPr/>
          <a:lstStyle>
            <a:lvl1pPr marL="0" indent="0">
              <a:buNone/>
              <a:defRPr sz="500">
                <a:solidFill>
                  <a:schemeClr val="tx1">
                    <a:alpha val="0"/>
                  </a:schemeClr>
                </a:solidFill>
              </a:defRPr>
            </a:lvl1pPr>
          </a:lstStyle>
          <a:p>
            <a:pPr lvl="0"/>
            <a:r>
              <a:rPr lang="nl-NL"/>
              <a:t> </a:t>
            </a:r>
          </a:p>
        </p:txBody>
      </p:sp>
    </p:spTree>
    <p:extLst>
      <p:ext uri="{BB962C8B-B14F-4D97-AF65-F5344CB8AC3E}">
        <p14:creationId xmlns:p14="http://schemas.microsoft.com/office/powerpoint/2010/main" val="262286863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Leg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8092300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userDrawn="1">
  <p:cSld name="Two Content Tab Large">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55582C7-9B5A-4ECF-877C-33BCCC9285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6663292"/>
          </a:xfrm>
          <a:prstGeom prst="rect">
            <a:avLst/>
          </a:prstGeom>
        </p:spPr>
      </p:pic>
      <p:sp>
        <p:nvSpPr>
          <p:cNvPr id="2" name="Title 1">
            <a:extLst>
              <a:ext uri="{FF2B5EF4-FFF2-40B4-BE49-F238E27FC236}">
                <a16:creationId xmlns:a16="http://schemas.microsoft.com/office/drawing/2014/main" id="{5D5A8507-4D4A-4120-AF0C-DE0C6E31CB4F}"/>
              </a:ext>
            </a:extLst>
          </p:cNvPr>
          <p:cNvSpPr>
            <a:spLocks noGrp="1"/>
          </p:cNvSpPr>
          <p:nvPr>
            <p:ph type="title" hasCustomPrompt="1"/>
          </p:nvPr>
        </p:nvSpPr>
        <p:spPr>
          <a:xfrm>
            <a:off x="601462" y="393820"/>
            <a:ext cx="10988876" cy="507256"/>
          </a:xfrm>
        </p:spPr>
        <p:txBody>
          <a:bodyPr/>
          <a:lstStyle/>
          <a:p>
            <a:r>
              <a:rPr lang="nl-NL"/>
              <a:t>Typ hier de titel</a:t>
            </a:r>
          </a:p>
        </p:txBody>
      </p:sp>
      <p:sp>
        <p:nvSpPr>
          <p:cNvPr id="3" name="Content Placeholder 2">
            <a:extLst>
              <a:ext uri="{FF2B5EF4-FFF2-40B4-BE49-F238E27FC236}">
                <a16:creationId xmlns:a16="http://schemas.microsoft.com/office/drawing/2014/main" id="{896D9DFB-FDA0-4D01-9EAF-ACE8DCC88427}"/>
              </a:ext>
            </a:extLst>
          </p:cNvPr>
          <p:cNvSpPr>
            <a:spLocks noGrp="1"/>
          </p:cNvSpPr>
          <p:nvPr>
            <p:ph sz="half" idx="1"/>
          </p:nvPr>
        </p:nvSpPr>
        <p:spPr>
          <a:xfrm>
            <a:off x="601463" y="1102690"/>
            <a:ext cx="5392938" cy="515523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a:extLst>
              <a:ext uri="{FF2B5EF4-FFF2-40B4-BE49-F238E27FC236}">
                <a16:creationId xmlns:a16="http://schemas.microsoft.com/office/drawing/2014/main" id="{C6AD00C4-665E-45C2-96A9-F57240E2447E}"/>
              </a:ext>
            </a:extLst>
          </p:cNvPr>
          <p:cNvSpPr>
            <a:spLocks noGrp="1"/>
          </p:cNvSpPr>
          <p:nvPr>
            <p:ph sz="half" idx="2"/>
          </p:nvPr>
        </p:nvSpPr>
        <p:spPr>
          <a:xfrm>
            <a:off x="6197600" y="1102690"/>
            <a:ext cx="4989600" cy="515523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9EEAC5B3-C267-4C92-90C0-8B200B81E635}"/>
              </a:ext>
            </a:extLst>
          </p:cNvPr>
          <p:cNvSpPr>
            <a:spLocks noGrp="1"/>
          </p:cNvSpPr>
          <p:nvPr>
            <p:ph type="dt" sz="half" idx="10"/>
          </p:nvPr>
        </p:nvSpPr>
        <p:spPr/>
        <p:txBody>
          <a:bodyPr/>
          <a:lstStyle/>
          <a:p>
            <a:fld id="{7A34898F-7F29-4347-998B-37729254D552}" type="datetimeFigureOut">
              <a:rPr lang="nl-NL" smtClean="0"/>
              <a:t>20-10-2025</a:t>
            </a:fld>
            <a:endParaRPr lang="nl-NL"/>
          </a:p>
        </p:txBody>
      </p:sp>
      <p:sp>
        <p:nvSpPr>
          <p:cNvPr id="6" name="Footer Placeholder 5">
            <a:extLst>
              <a:ext uri="{FF2B5EF4-FFF2-40B4-BE49-F238E27FC236}">
                <a16:creationId xmlns:a16="http://schemas.microsoft.com/office/drawing/2014/main" id="{2C6F3C3D-2550-49CE-A68B-2716D1B6F031}"/>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2E32F5F0-A36A-4AC8-9065-6E19788D38F6}"/>
              </a:ext>
            </a:extLst>
          </p:cNvPr>
          <p:cNvSpPr>
            <a:spLocks noGrp="1"/>
          </p:cNvSpPr>
          <p:nvPr>
            <p:ph type="sldNum" sz="quarter" idx="12"/>
          </p:nvPr>
        </p:nvSpPr>
        <p:spPr/>
        <p:txBody>
          <a:bodyPr/>
          <a:lstStyle/>
          <a:p>
            <a:fld id="{FB9E0F17-2DC4-4F58-B089-7DCF30E2FF61}" type="slidenum">
              <a:rPr lang="nl-NL" smtClean="0"/>
              <a:t>‹nr.›</a:t>
            </a:fld>
            <a:endParaRPr lang="nl-NL"/>
          </a:p>
        </p:txBody>
      </p:sp>
      <p:sp>
        <p:nvSpPr>
          <p:cNvPr id="12" name="Text Placeholder 14">
            <a:extLst>
              <a:ext uri="{FF2B5EF4-FFF2-40B4-BE49-F238E27FC236}">
                <a16:creationId xmlns:a16="http://schemas.microsoft.com/office/drawing/2014/main" id="{FC001252-DFBE-4D07-A863-8AF17519F20C}"/>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356247761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userDrawn="1">
  <p:cSld name="Title and Content Tab Large">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70021166-8D86-4489-B58E-CA95BFF8F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6663292"/>
          </a:xfrm>
          <a:prstGeom prst="rect">
            <a:avLst/>
          </a:prstGeom>
        </p:spPr>
      </p:pic>
      <p:sp>
        <p:nvSpPr>
          <p:cNvPr id="2" name="Title 1">
            <a:extLst>
              <a:ext uri="{FF2B5EF4-FFF2-40B4-BE49-F238E27FC236}">
                <a16:creationId xmlns:a16="http://schemas.microsoft.com/office/drawing/2014/main" id="{BC4DD3CB-0BFD-4E0C-8307-75981D325DE3}"/>
              </a:ext>
            </a:extLst>
          </p:cNvPr>
          <p:cNvSpPr>
            <a:spLocks noGrp="1"/>
          </p:cNvSpPr>
          <p:nvPr>
            <p:ph type="title" hasCustomPrompt="1"/>
          </p:nvPr>
        </p:nvSpPr>
        <p:spPr>
          <a:xfrm>
            <a:off x="601462" y="393820"/>
            <a:ext cx="10988876" cy="507256"/>
          </a:xfrm>
        </p:spPr>
        <p:txBody>
          <a:bodyPr/>
          <a:lstStyle/>
          <a:p>
            <a:r>
              <a:rPr lang="nl-NL"/>
              <a:t>Typ hier de titel</a:t>
            </a:r>
          </a:p>
        </p:txBody>
      </p:sp>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a:xfrm>
            <a:off x="601462" y="1102690"/>
            <a:ext cx="10587600" cy="515523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9" name="Text Placeholder 14">
            <a:extLst>
              <a:ext uri="{FF2B5EF4-FFF2-40B4-BE49-F238E27FC236}">
                <a16:creationId xmlns:a16="http://schemas.microsoft.com/office/drawing/2014/main" id="{74D3F039-9A2B-4E89-81DE-1D6700F1A595}"/>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378188562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Index">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70021166-8D86-4489-B58E-CA95BFF8F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7400" y="0"/>
            <a:ext cx="11797200" cy="6663292"/>
          </a:xfrm>
          <a:prstGeom prst="rect">
            <a:avLst/>
          </a:prstGeom>
        </p:spPr>
      </p:pic>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9" name="Text Placeholder 14">
            <a:extLst>
              <a:ext uri="{FF2B5EF4-FFF2-40B4-BE49-F238E27FC236}">
                <a16:creationId xmlns:a16="http://schemas.microsoft.com/office/drawing/2014/main" id="{74D3F039-9A2B-4E89-81DE-1D6700F1A595}"/>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
        <p:nvSpPr>
          <p:cNvPr id="7" name="Content Placeholder 3">
            <a:extLst>
              <a:ext uri="{FF2B5EF4-FFF2-40B4-BE49-F238E27FC236}">
                <a16:creationId xmlns:a16="http://schemas.microsoft.com/office/drawing/2014/main" id="{0DE5FE15-D215-A24C-7FF6-40832E71B55E}"/>
              </a:ext>
            </a:extLst>
          </p:cNvPr>
          <p:cNvSpPr>
            <a:spLocks noGrp="1"/>
          </p:cNvSpPr>
          <p:nvPr>
            <p:ph sz="half" idx="2" hasCustomPrompt="1"/>
          </p:nvPr>
        </p:nvSpPr>
        <p:spPr>
          <a:xfrm>
            <a:off x="6197600" y="1309688"/>
            <a:ext cx="4989600" cy="4948237"/>
          </a:xfrm>
        </p:spPr>
        <p:txBody>
          <a:bodyPr/>
          <a:lstStyle/>
          <a:p>
            <a:pPr lvl="0"/>
            <a:r>
              <a:rPr lang="nl-NL"/>
              <a:t>Subtitels: Open Sans Semibold, 15 pt, zwart (Niveau 1)</a:t>
            </a:r>
          </a:p>
          <a:p>
            <a:pPr lvl="1"/>
            <a:r>
              <a:rPr lang="nl-NL"/>
              <a:t>Basis tekst: Open Sans light, 13 pt, zwart (Niveau 2)</a:t>
            </a:r>
          </a:p>
          <a:p>
            <a:pPr lvl="2"/>
            <a:r>
              <a:rPr lang="nl-NL"/>
              <a:t>Subtitels: Open Sans Semibold, 15 pt, zwart (Niveau 3)</a:t>
            </a:r>
          </a:p>
          <a:p>
            <a:pPr lvl="3"/>
            <a:r>
              <a:rPr lang="nl-NL"/>
              <a:t>Basis tekst: Open Sans light, 13 pt, zwart (Niveau 4)</a:t>
            </a:r>
          </a:p>
        </p:txBody>
      </p:sp>
      <p:sp>
        <p:nvSpPr>
          <p:cNvPr id="13" name="Picture Placeholder 19">
            <a:extLst>
              <a:ext uri="{FF2B5EF4-FFF2-40B4-BE49-F238E27FC236}">
                <a16:creationId xmlns:a16="http://schemas.microsoft.com/office/drawing/2014/main" id="{BE0A4EFA-B42D-C109-4A61-49A4700E5EF5}"/>
              </a:ext>
            </a:extLst>
          </p:cNvPr>
          <p:cNvSpPr>
            <a:spLocks noGrp="1"/>
          </p:cNvSpPr>
          <p:nvPr>
            <p:ph type="pic" sz="quarter" idx="15"/>
          </p:nvPr>
        </p:nvSpPr>
        <p:spPr>
          <a:xfrm>
            <a:off x="464365" y="719766"/>
            <a:ext cx="5392738" cy="5418469"/>
          </a:xfrm>
          <a:prstGeom prst="ellipse">
            <a:avLst/>
          </a:prstGeom>
        </p:spPr>
        <p:txBody>
          <a:bodyPr vert="horz" lIns="0" tIns="0" rIns="0" bIns="0" anchor="ctr">
            <a:noAutofit/>
          </a:bodyPr>
          <a:lstStyle>
            <a:lvl1pPr algn="ctr">
              <a:buNone/>
              <a:defRPr/>
            </a:lvl1pPr>
          </a:lstStyle>
          <a:p>
            <a:r>
              <a:rPr lang="en-GB"/>
              <a:t>Click icon to add picture</a:t>
            </a:r>
            <a:endParaRPr lang="nl-NL"/>
          </a:p>
        </p:txBody>
      </p:sp>
      <p:sp>
        <p:nvSpPr>
          <p:cNvPr id="16" name="Title 15">
            <a:extLst>
              <a:ext uri="{FF2B5EF4-FFF2-40B4-BE49-F238E27FC236}">
                <a16:creationId xmlns:a16="http://schemas.microsoft.com/office/drawing/2014/main" id="{7489BCCD-3A2B-8D26-7537-B24AD90AA6B9}"/>
              </a:ext>
            </a:extLst>
          </p:cNvPr>
          <p:cNvSpPr>
            <a:spLocks noGrp="1"/>
          </p:cNvSpPr>
          <p:nvPr>
            <p:ph type="title"/>
          </p:nvPr>
        </p:nvSpPr>
        <p:spPr>
          <a:xfrm>
            <a:off x="6197598" y="600818"/>
            <a:ext cx="5392739" cy="507256"/>
          </a:xfrm>
        </p:spPr>
        <p:txBody>
          <a:bodyPr/>
          <a:lstStyle/>
          <a:p>
            <a:r>
              <a:rPr lang="en-GB"/>
              <a:t>Click to edit Master title style</a:t>
            </a:r>
            <a:endParaRPr lang="en-NL"/>
          </a:p>
        </p:txBody>
      </p:sp>
    </p:spTree>
    <p:extLst>
      <p:ext uri="{BB962C8B-B14F-4D97-AF65-F5344CB8AC3E}">
        <p14:creationId xmlns:p14="http://schemas.microsoft.com/office/powerpoint/2010/main" val="1683748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6" name="Graphic 15">
            <a:extLst>
              <a:ext uri="{FF2B5EF4-FFF2-40B4-BE49-F238E27FC236}">
                <a16:creationId xmlns:a16="http://schemas.microsoft.com/office/drawing/2014/main" id="{84F97C32-A08D-4081-BFB9-B970BCEAE6D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9200" y="190360"/>
            <a:ext cx="11793600" cy="6477281"/>
          </a:xfrm>
          <a:prstGeom prst="rect">
            <a:avLst/>
          </a:prstGeom>
        </p:spPr>
      </p:pic>
      <p:sp>
        <p:nvSpPr>
          <p:cNvPr id="3" name="Content Placeholder 2">
            <a:extLst>
              <a:ext uri="{FF2B5EF4-FFF2-40B4-BE49-F238E27FC236}">
                <a16:creationId xmlns:a16="http://schemas.microsoft.com/office/drawing/2014/main" id="{F7F938CD-1579-45D5-936E-437E20075C8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Date Placeholder 9">
            <a:extLst>
              <a:ext uri="{FF2B5EF4-FFF2-40B4-BE49-F238E27FC236}">
                <a16:creationId xmlns:a16="http://schemas.microsoft.com/office/drawing/2014/main" id="{D4379235-F45B-4924-973D-B8D616BCA63C}"/>
              </a:ext>
            </a:extLst>
          </p:cNvPr>
          <p:cNvSpPr>
            <a:spLocks noGrp="1"/>
          </p:cNvSpPr>
          <p:nvPr>
            <p:ph type="dt" sz="half" idx="10"/>
          </p:nvPr>
        </p:nvSpPr>
        <p:spPr/>
        <p:txBody>
          <a:bodyPr/>
          <a:lstStyle/>
          <a:p>
            <a:fld id="{4E00A679-C153-4CEA-AE43-134DB7EF868D}" type="datetime1">
              <a:rPr lang="nl-NL" smtClean="0"/>
              <a:t>20-10-2025</a:t>
            </a:fld>
            <a:endParaRPr lang="nl-NL"/>
          </a:p>
        </p:txBody>
      </p:sp>
      <p:sp>
        <p:nvSpPr>
          <p:cNvPr id="11" name="Footer Placeholder 10">
            <a:extLst>
              <a:ext uri="{FF2B5EF4-FFF2-40B4-BE49-F238E27FC236}">
                <a16:creationId xmlns:a16="http://schemas.microsoft.com/office/drawing/2014/main" id="{F384F221-20BB-4FF0-8DF8-E486DDC3A6FC}"/>
              </a:ext>
            </a:extLst>
          </p:cNvPr>
          <p:cNvSpPr>
            <a:spLocks noGrp="1"/>
          </p:cNvSpPr>
          <p:nvPr>
            <p:ph type="ftr" sz="quarter" idx="11"/>
          </p:nvPr>
        </p:nvSpPr>
        <p:spPr/>
        <p:txBody>
          <a:bodyPr/>
          <a:lstStyle/>
          <a:p>
            <a:endParaRPr lang="nl-NL"/>
          </a:p>
        </p:txBody>
      </p:sp>
      <p:sp>
        <p:nvSpPr>
          <p:cNvPr id="12" name="Slide Number Placeholder 11">
            <a:extLst>
              <a:ext uri="{FF2B5EF4-FFF2-40B4-BE49-F238E27FC236}">
                <a16:creationId xmlns:a16="http://schemas.microsoft.com/office/drawing/2014/main" id="{89F4DF53-B65D-41AD-B9BA-479060944D88}"/>
              </a:ext>
            </a:extLst>
          </p:cNvPr>
          <p:cNvSpPr>
            <a:spLocks noGrp="1"/>
          </p:cNvSpPr>
          <p:nvPr>
            <p:ph type="sldNum" sz="quarter" idx="12"/>
          </p:nvPr>
        </p:nvSpPr>
        <p:spPr/>
        <p:txBody>
          <a:bodyPr/>
          <a:lstStyle/>
          <a:p>
            <a:fld id="{8EA91717-1692-47AE-A9A4-BF7A145E3432}" type="slidenum">
              <a:rPr lang="nl-NL" smtClean="0"/>
              <a:pPr/>
              <a:t>‹nr.›</a:t>
            </a:fld>
            <a:endParaRPr lang="nl-NL"/>
          </a:p>
        </p:txBody>
      </p:sp>
      <p:sp>
        <p:nvSpPr>
          <p:cNvPr id="15" name="Text Placeholder 14">
            <a:extLst>
              <a:ext uri="{FF2B5EF4-FFF2-40B4-BE49-F238E27FC236}">
                <a16:creationId xmlns:a16="http://schemas.microsoft.com/office/drawing/2014/main" id="{987BF0F2-7EC7-4E3A-9A17-4B7CCB879566}"/>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
        <p:nvSpPr>
          <p:cNvPr id="4" name="Title 3">
            <a:extLst>
              <a:ext uri="{FF2B5EF4-FFF2-40B4-BE49-F238E27FC236}">
                <a16:creationId xmlns:a16="http://schemas.microsoft.com/office/drawing/2014/main" id="{705D58F3-AEC4-4010-B2AF-41ABE971E6C2}"/>
              </a:ext>
            </a:extLst>
          </p:cNvPr>
          <p:cNvSpPr>
            <a:spLocks noGrp="1"/>
          </p:cNvSpPr>
          <p:nvPr>
            <p:ph type="title" hasCustomPrompt="1"/>
          </p:nvPr>
        </p:nvSpPr>
        <p:spPr/>
        <p:txBody>
          <a:bodyPr/>
          <a:lstStyle/>
          <a:p>
            <a:r>
              <a:rPr lang="nl-NL"/>
              <a:t>Typ hier de titel</a:t>
            </a:r>
          </a:p>
        </p:txBody>
      </p:sp>
    </p:spTree>
    <p:extLst>
      <p:ext uri="{BB962C8B-B14F-4D97-AF65-F5344CB8AC3E}">
        <p14:creationId xmlns:p14="http://schemas.microsoft.com/office/powerpoint/2010/main" val="4021399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A9BA4D2A-E6D2-4D77-A582-635D4C7B0F3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9200" y="190360"/>
            <a:ext cx="11793600" cy="6477281"/>
          </a:xfrm>
          <a:prstGeom prst="rect">
            <a:avLst/>
          </a:prstGeom>
        </p:spPr>
      </p:pic>
      <p:sp>
        <p:nvSpPr>
          <p:cNvPr id="3" name="Content Placeholder 2">
            <a:extLst>
              <a:ext uri="{FF2B5EF4-FFF2-40B4-BE49-F238E27FC236}">
                <a16:creationId xmlns:a16="http://schemas.microsoft.com/office/drawing/2014/main" id="{896D9DFB-FDA0-4D01-9EAF-ACE8DCC88427}"/>
              </a:ext>
            </a:extLst>
          </p:cNvPr>
          <p:cNvSpPr>
            <a:spLocks noGrp="1"/>
          </p:cNvSpPr>
          <p:nvPr>
            <p:ph sz="half" idx="1"/>
          </p:nvPr>
        </p:nvSpPr>
        <p:spPr>
          <a:xfrm>
            <a:off x="601463" y="1309688"/>
            <a:ext cx="5392938" cy="4948237"/>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a:extLst>
              <a:ext uri="{FF2B5EF4-FFF2-40B4-BE49-F238E27FC236}">
                <a16:creationId xmlns:a16="http://schemas.microsoft.com/office/drawing/2014/main" id="{C6AD00C4-665E-45C2-96A9-F57240E2447E}"/>
              </a:ext>
            </a:extLst>
          </p:cNvPr>
          <p:cNvSpPr>
            <a:spLocks noGrp="1"/>
          </p:cNvSpPr>
          <p:nvPr>
            <p:ph sz="half" idx="2"/>
          </p:nvPr>
        </p:nvSpPr>
        <p:spPr>
          <a:xfrm>
            <a:off x="6197600" y="1309688"/>
            <a:ext cx="4989600" cy="4948237"/>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9EEAC5B3-C267-4C92-90C0-8B200B81E635}"/>
              </a:ext>
            </a:extLst>
          </p:cNvPr>
          <p:cNvSpPr>
            <a:spLocks noGrp="1"/>
          </p:cNvSpPr>
          <p:nvPr>
            <p:ph type="dt" sz="half" idx="10"/>
          </p:nvPr>
        </p:nvSpPr>
        <p:spPr/>
        <p:txBody>
          <a:bodyPr/>
          <a:lstStyle/>
          <a:p>
            <a:fld id="{7A34898F-7F29-4347-998B-37729254D552}" type="datetimeFigureOut">
              <a:rPr lang="nl-NL" smtClean="0"/>
              <a:t>20-10-2025</a:t>
            </a:fld>
            <a:endParaRPr lang="nl-NL"/>
          </a:p>
        </p:txBody>
      </p:sp>
      <p:sp>
        <p:nvSpPr>
          <p:cNvPr id="6" name="Footer Placeholder 5">
            <a:extLst>
              <a:ext uri="{FF2B5EF4-FFF2-40B4-BE49-F238E27FC236}">
                <a16:creationId xmlns:a16="http://schemas.microsoft.com/office/drawing/2014/main" id="{2C6F3C3D-2550-49CE-A68B-2716D1B6F031}"/>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2E32F5F0-A36A-4AC8-9065-6E19788D38F6}"/>
              </a:ext>
            </a:extLst>
          </p:cNvPr>
          <p:cNvSpPr>
            <a:spLocks noGrp="1"/>
          </p:cNvSpPr>
          <p:nvPr>
            <p:ph type="sldNum" sz="quarter" idx="12"/>
          </p:nvPr>
        </p:nvSpPr>
        <p:spPr/>
        <p:txBody>
          <a:bodyPr/>
          <a:lstStyle/>
          <a:p>
            <a:fld id="{FB9E0F17-2DC4-4F58-B089-7DCF30E2FF61}" type="slidenum">
              <a:rPr lang="nl-NL" smtClean="0"/>
              <a:t>‹nr.›</a:t>
            </a:fld>
            <a:endParaRPr lang="nl-NL"/>
          </a:p>
        </p:txBody>
      </p:sp>
      <p:sp>
        <p:nvSpPr>
          <p:cNvPr id="2" name="Title 1">
            <a:extLst>
              <a:ext uri="{FF2B5EF4-FFF2-40B4-BE49-F238E27FC236}">
                <a16:creationId xmlns:a16="http://schemas.microsoft.com/office/drawing/2014/main" id="{5D5A8507-4D4A-4120-AF0C-DE0C6E31CB4F}"/>
              </a:ext>
            </a:extLst>
          </p:cNvPr>
          <p:cNvSpPr>
            <a:spLocks noGrp="1"/>
          </p:cNvSpPr>
          <p:nvPr>
            <p:ph type="title" hasCustomPrompt="1"/>
          </p:nvPr>
        </p:nvSpPr>
        <p:spPr/>
        <p:txBody>
          <a:bodyPr/>
          <a:lstStyle/>
          <a:p>
            <a:r>
              <a:rPr lang="nl-NL"/>
              <a:t>Typ hier de titel</a:t>
            </a:r>
          </a:p>
        </p:txBody>
      </p:sp>
      <p:sp>
        <p:nvSpPr>
          <p:cNvPr id="12" name="Text Placeholder 14">
            <a:extLst>
              <a:ext uri="{FF2B5EF4-FFF2-40B4-BE49-F238E27FC236}">
                <a16:creationId xmlns:a16="http://schemas.microsoft.com/office/drawing/2014/main" id="{6786D9DC-68D6-4DFF-9905-CCC293F4B9A7}"/>
              </a:ext>
            </a:extLst>
          </p:cNvPr>
          <p:cNvSpPr>
            <a:spLocks noGrp="1"/>
          </p:cNvSpPr>
          <p:nvPr>
            <p:ph type="body" sz="quarter" idx="14" hasCustomPrompt="1"/>
          </p:nvPr>
        </p:nvSpPr>
        <p:spPr>
          <a:xfrm>
            <a:off x="11279160" y="5530722"/>
            <a:ext cx="410400" cy="626400"/>
          </a:xfrm>
          <a:blipFill dpi="0" rotWithShape="1">
            <a:blip r:embed="rId4">
              <a:extLst>
                <a:ext uri="{96DAC541-7B7A-43D3-8B79-37D633B846F1}">
                  <asvg:svgBlip xmlns:asvg="http://schemas.microsoft.com/office/drawing/2016/SVG/main" r:embed="rId5"/>
                </a:ext>
              </a:extLst>
            </a:blip>
            <a:srcRect/>
            <a:stretch>
              <a:fillRect/>
            </a:stretch>
          </a:blipFill>
        </p:spPr>
        <p:txBody>
          <a:bodyPr/>
          <a:lstStyle>
            <a:lvl1pPr>
              <a:defRPr sz="500">
                <a:solidFill>
                  <a:schemeClr val="tx1">
                    <a:alpha val="0"/>
                  </a:schemeClr>
                </a:solidFill>
              </a:defRPr>
            </a:lvl1pPr>
          </a:lstStyle>
          <a:p>
            <a:pPr lvl="0"/>
            <a:r>
              <a:rPr lang="nl-NL"/>
              <a:t>ZorgDomein logo</a:t>
            </a:r>
          </a:p>
        </p:txBody>
      </p:sp>
    </p:spTree>
    <p:extLst>
      <p:ext uri="{BB962C8B-B14F-4D97-AF65-F5344CB8AC3E}">
        <p14:creationId xmlns:p14="http://schemas.microsoft.com/office/powerpoint/2010/main" val="985063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slideLayout" Target="../slideLayouts/slideLayout23.xml"/><Relationship Id="rId3" Type="http://schemas.openxmlformats.org/officeDocument/2006/relationships/slideLayout" Target="../slideLayouts/slideLayout8.xml"/><Relationship Id="rId21" Type="http://schemas.openxmlformats.org/officeDocument/2006/relationships/image" Target="../media/image2.svg"/><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19" Type="http://schemas.openxmlformats.org/officeDocument/2006/relationships/theme" Target="../theme/theme2.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image" Target="../media/image2.svg"/><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image" Target="../media/image1.png"/><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ags" Target="../tags/tag1.xml"/><Relationship Id="rId7" Type="http://schemas.openxmlformats.org/officeDocument/2006/relationships/image" Target="../media/image2.svg"/><Relationship Id="rId2" Type="http://schemas.openxmlformats.org/officeDocument/2006/relationships/theme" Target="../theme/theme4.xml"/><Relationship Id="rId1" Type="http://schemas.openxmlformats.org/officeDocument/2006/relationships/slideLayout" Target="../slideLayouts/slideLayout45.xml"/><Relationship Id="rId6" Type="http://schemas.openxmlformats.org/officeDocument/2006/relationships/image" Target="../media/image1.png"/><Relationship Id="rId5" Type="http://schemas.openxmlformats.org/officeDocument/2006/relationships/image" Target="../media/image34.emf"/><Relationship Id="rId4" Type="http://schemas.openxmlformats.org/officeDocument/2006/relationships/oleObject" Target="../embeddings/oleObject1.bin"/></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slideLayout" Target="../slideLayouts/slideLayout63.xml"/><Relationship Id="rId3" Type="http://schemas.openxmlformats.org/officeDocument/2006/relationships/slideLayout" Target="../slideLayouts/slideLayout48.xml"/><Relationship Id="rId21" Type="http://schemas.openxmlformats.org/officeDocument/2006/relationships/image" Target="../media/image2.svg"/><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image" Target="../media/image1.png"/><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10" Type="http://schemas.openxmlformats.org/officeDocument/2006/relationships/slideLayout" Target="../slideLayouts/slideLayout55.xml"/><Relationship Id="rId19" Type="http://schemas.openxmlformats.org/officeDocument/2006/relationships/theme" Target="../theme/theme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5EC15423-B42C-86FF-9803-067B54DC4D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2A4CFA50-DCDA-2CF1-AAE0-E014DA03CE1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C2D573F-A15E-7A2C-4E62-5A9F2757E9B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tint val="75000"/>
                  </a:schemeClr>
                </a:solidFill>
                <a:latin typeface="Open Sans" pitchFamily="2" charset="0"/>
                <a:ea typeface="Open Sans" pitchFamily="2" charset="0"/>
                <a:cs typeface="Open Sans" pitchFamily="2" charset="0"/>
              </a:defRPr>
            </a:lvl1pPr>
          </a:lstStyle>
          <a:p>
            <a:fld id="{0B3B360E-2C98-4EF1-8226-CFC48A7105CB}" type="datetimeFigureOut">
              <a:rPr lang="nl-NL" smtClean="0"/>
              <a:pPr/>
              <a:t>20-10-2025</a:t>
            </a:fld>
            <a:endParaRPr lang="nl-NL"/>
          </a:p>
        </p:txBody>
      </p:sp>
      <p:sp>
        <p:nvSpPr>
          <p:cNvPr id="5" name="Tijdelijke aanduiding voor voettekst 4">
            <a:extLst>
              <a:ext uri="{FF2B5EF4-FFF2-40B4-BE49-F238E27FC236}">
                <a16:creationId xmlns:a16="http://schemas.microsoft.com/office/drawing/2014/main" id="{EFDFBB3E-AA5D-9D13-7943-72076B1233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tint val="75000"/>
                  </a:schemeClr>
                </a:solidFill>
                <a:latin typeface="Open Sans" pitchFamily="2" charset="0"/>
                <a:ea typeface="Open Sans" pitchFamily="2" charset="0"/>
                <a:cs typeface="Open Sans" pitchFamily="2" charset="0"/>
              </a:defRPr>
            </a:lvl1pPr>
          </a:lstStyle>
          <a:p>
            <a:endParaRPr lang="nl-NL"/>
          </a:p>
        </p:txBody>
      </p:sp>
      <p:sp>
        <p:nvSpPr>
          <p:cNvPr id="6" name="Tijdelijke aanduiding voor dianummer 5">
            <a:extLst>
              <a:ext uri="{FF2B5EF4-FFF2-40B4-BE49-F238E27FC236}">
                <a16:creationId xmlns:a16="http://schemas.microsoft.com/office/drawing/2014/main" id="{313FFFC2-D316-CA7A-0EF5-45D9893013D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100">
                <a:solidFill>
                  <a:schemeClr val="tx1">
                    <a:tint val="75000"/>
                  </a:schemeClr>
                </a:solidFill>
                <a:latin typeface="Open Sans" pitchFamily="2" charset="0"/>
                <a:ea typeface="Open Sans" pitchFamily="2" charset="0"/>
                <a:cs typeface="Open Sans" pitchFamily="2" charset="0"/>
              </a:defRPr>
            </a:lvl1pPr>
          </a:lstStyle>
          <a:p>
            <a:fld id="{BFEDD10A-347D-4B03-A3F3-5A9FE9F7D3A2}" type="slidenum">
              <a:rPr lang="nl-NL" smtClean="0"/>
              <a:pPr/>
              <a:t>‹nr.›</a:t>
            </a:fld>
            <a:endParaRPr lang="nl-NL"/>
          </a:p>
        </p:txBody>
      </p:sp>
    </p:spTree>
    <p:extLst>
      <p:ext uri="{BB962C8B-B14F-4D97-AF65-F5344CB8AC3E}">
        <p14:creationId xmlns:p14="http://schemas.microsoft.com/office/powerpoint/2010/main" val="2266217754"/>
      </p:ext>
    </p:extLst>
  </p:cSld>
  <p:clrMap bg1="lt1" tx1="dk1" bg2="lt2" tx2="dk2" accent1="accent1" accent2="accent2" accent3="accent3" accent4="accent4" accent5="accent5" accent6="accent6" hlink="hlink" folHlink="folHlink"/>
  <p:sldLayoutIdLst>
    <p:sldLayoutId id="2147483927" r:id="rId1"/>
    <p:sldLayoutId id="2147483928" r:id="rId2"/>
    <p:sldLayoutId id="2147483663" r:id="rId3"/>
    <p:sldLayoutId id="2147483929" r:id="rId4"/>
    <p:sldLayoutId id="2147483930" r:id="rId5"/>
  </p:sldLayoutIdLst>
  <p:txStyles>
    <p:titleStyle>
      <a:lvl1pPr algn="l" defTabSz="914400" rtl="0" eaLnBrk="1" latinLnBrk="0" hangingPunct="1">
        <a:lnSpc>
          <a:spcPct val="90000"/>
        </a:lnSpc>
        <a:spcBef>
          <a:spcPct val="0"/>
        </a:spcBef>
        <a:buNone/>
        <a:defRPr sz="3600" kern="1200">
          <a:solidFill>
            <a:schemeClr val="tx1"/>
          </a:solidFill>
          <a:latin typeface="Open Sans" pitchFamily="2" charset="0"/>
          <a:ea typeface="Open Sans" pitchFamily="2" charset="0"/>
          <a:cs typeface="Open Sans"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Open Sans" pitchFamily="2" charset="0"/>
          <a:ea typeface="Open Sans" pitchFamily="2" charset="0"/>
          <a:cs typeface="Open Sans"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Open Sans" pitchFamily="2" charset="0"/>
          <a:ea typeface="Open Sans" pitchFamily="2" charset="0"/>
          <a:cs typeface="Open Sans"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Open Sans" pitchFamily="2" charset="0"/>
          <a:ea typeface="Open Sans" pitchFamily="2" charset="0"/>
          <a:cs typeface="Open Sans"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Open Sans" pitchFamily="2" charset="0"/>
          <a:ea typeface="Open Sans" pitchFamily="2" charset="0"/>
          <a:cs typeface="Open Sans"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Open Sans" pitchFamily="2" charset="0"/>
          <a:ea typeface="Open Sans" pitchFamily="2" charset="0"/>
          <a:cs typeface="Open Sans"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619">
          <p15:clr>
            <a:srgbClr val="F26B43"/>
          </p15:clr>
        </p15:guide>
        <p15:guide id="3" pos="706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DF6FD"/>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04BC03-0E97-4E6E-BEC8-EBB31E83B459}"/>
              </a:ext>
            </a:extLst>
          </p:cNvPr>
          <p:cNvSpPr>
            <a:spLocks noGrp="1"/>
          </p:cNvSpPr>
          <p:nvPr>
            <p:ph type="title"/>
          </p:nvPr>
        </p:nvSpPr>
        <p:spPr>
          <a:xfrm>
            <a:off x="601462" y="600818"/>
            <a:ext cx="10988876" cy="507256"/>
          </a:xfrm>
          <a:prstGeom prst="rect">
            <a:avLst/>
          </a:prstGeom>
        </p:spPr>
        <p:txBody>
          <a:bodyPr vert="horz" lIns="0" tIns="0" rIns="0" bIns="0" rtlCol="0" anchor="t" anchorCtr="0">
            <a:noAutofit/>
          </a:bodyPr>
          <a:lstStyle/>
          <a:p>
            <a:r>
              <a:rPr lang="nl-NL"/>
              <a:t>Typ hier de titel</a:t>
            </a:r>
          </a:p>
        </p:txBody>
      </p:sp>
      <p:sp>
        <p:nvSpPr>
          <p:cNvPr id="3" name="Text Placeholder 2">
            <a:extLst>
              <a:ext uri="{FF2B5EF4-FFF2-40B4-BE49-F238E27FC236}">
                <a16:creationId xmlns:a16="http://schemas.microsoft.com/office/drawing/2014/main" id="{7300FF96-CE03-4551-9D83-60594362BB83}"/>
              </a:ext>
            </a:extLst>
          </p:cNvPr>
          <p:cNvSpPr>
            <a:spLocks noGrp="1"/>
          </p:cNvSpPr>
          <p:nvPr>
            <p:ph type="body" idx="1"/>
          </p:nvPr>
        </p:nvSpPr>
        <p:spPr>
          <a:xfrm>
            <a:off x="601462" y="1309688"/>
            <a:ext cx="10587600" cy="4948237"/>
          </a:xfrm>
          <a:prstGeom prst="rect">
            <a:avLst/>
          </a:prstGeom>
        </p:spPr>
        <p:txBody>
          <a:bodyPr vert="horz" lIns="0" tIns="0" rIns="0" bIns="0" rtlCol="0" anchor="t" anchorCtr="0">
            <a:noAutofit/>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a:t>H2 </a:t>
            </a:r>
            <a:r>
              <a:rPr lang="nl-NL" err="1"/>
              <a:t>Fifth</a:t>
            </a:r>
            <a:r>
              <a:rPr lang="nl-NL"/>
              <a:t> level</a:t>
            </a:r>
          </a:p>
          <a:p>
            <a:pPr lvl="5"/>
            <a:r>
              <a:rPr lang="nl-NL"/>
              <a:t>H3 </a:t>
            </a:r>
            <a:r>
              <a:rPr lang="nl-NL" err="1"/>
              <a:t>Sixth</a:t>
            </a:r>
            <a:r>
              <a:rPr lang="nl-NL"/>
              <a:t> level</a:t>
            </a:r>
          </a:p>
          <a:p>
            <a:pPr lvl="6"/>
            <a:r>
              <a:rPr lang="nl-NL"/>
              <a:t>H4 </a:t>
            </a:r>
            <a:r>
              <a:rPr lang="nl-NL" err="1"/>
              <a:t>Seventh</a:t>
            </a:r>
            <a:r>
              <a:rPr lang="nl-NL"/>
              <a:t> level</a:t>
            </a:r>
          </a:p>
          <a:p>
            <a:pPr lvl="7"/>
            <a:r>
              <a:rPr lang="nl-NL"/>
              <a:t>H5 </a:t>
            </a:r>
            <a:r>
              <a:rPr lang="nl-NL" err="1"/>
              <a:t>Eighth</a:t>
            </a:r>
            <a:r>
              <a:rPr lang="nl-NL"/>
              <a:t> level</a:t>
            </a:r>
          </a:p>
          <a:p>
            <a:pPr lvl="8"/>
            <a:r>
              <a:rPr lang="nl-NL"/>
              <a:t>H6 Ninth level</a:t>
            </a:r>
          </a:p>
        </p:txBody>
      </p:sp>
      <p:sp>
        <p:nvSpPr>
          <p:cNvPr id="4" name="Date Placeholder 3">
            <a:extLst>
              <a:ext uri="{FF2B5EF4-FFF2-40B4-BE49-F238E27FC236}">
                <a16:creationId xmlns:a16="http://schemas.microsoft.com/office/drawing/2014/main" id="{103FF1B2-FD5B-4447-A6E4-975BB9980E95}"/>
              </a:ext>
            </a:extLst>
          </p:cNvPr>
          <p:cNvSpPr>
            <a:spLocks noGrp="1"/>
          </p:cNvSpPr>
          <p:nvPr>
            <p:ph type="dt" sz="half" idx="2"/>
          </p:nvPr>
        </p:nvSpPr>
        <p:spPr>
          <a:xfrm>
            <a:off x="9249211" y="6870700"/>
            <a:ext cx="2743200" cy="3600"/>
          </a:xfrm>
          <a:prstGeom prst="rect">
            <a:avLst/>
          </a:prstGeom>
        </p:spPr>
        <p:txBody>
          <a:bodyPr vert="horz" lIns="0" tIns="0" rIns="0" bIns="0" rtlCol="0" anchor="ctr" anchorCtr="0">
            <a:noAutofit/>
          </a:bodyPr>
          <a:lstStyle>
            <a:lvl1pPr algn="r">
              <a:defRPr sz="100">
                <a:solidFill>
                  <a:schemeClr val="tx1">
                    <a:alpha val="0"/>
                  </a:schemeClr>
                </a:solidFill>
              </a:defRPr>
            </a:lvl1pPr>
          </a:lstStyle>
          <a:p>
            <a:fld id="{61DDB7CD-0564-4B34-9187-194AA95633CA}" type="datetime1">
              <a:rPr lang="nl-NL" smtClean="0"/>
              <a:pPr/>
              <a:t>20-10-2025</a:t>
            </a:fld>
            <a:endParaRPr lang="nl-NL"/>
          </a:p>
        </p:txBody>
      </p:sp>
      <p:sp>
        <p:nvSpPr>
          <p:cNvPr id="5" name="Footer Placeholder 4">
            <a:extLst>
              <a:ext uri="{FF2B5EF4-FFF2-40B4-BE49-F238E27FC236}">
                <a16:creationId xmlns:a16="http://schemas.microsoft.com/office/drawing/2014/main" id="{2B0DB066-4707-447F-B1EB-137AB9A15EEE}"/>
              </a:ext>
            </a:extLst>
          </p:cNvPr>
          <p:cNvSpPr>
            <a:spLocks noGrp="1"/>
          </p:cNvSpPr>
          <p:nvPr>
            <p:ph type="ftr" sz="quarter" idx="3"/>
          </p:nvPr>
        </p:nvSpPr>
        <p:spPr>
          <a:xfrm>
            <a:off x="200025" y="6870700"/>
            <a:ext cx="5794375" cy="3600"/>
          </a:xfrm>
          <a:prstGeom prst="rect">
            <a:avLst/>
          </a:prstGeom>
        </p:spPr>
        <p:txBody>
          <a:bodyPr vert="horz" lIns="0" tIns="0" rIns="0" bIns="0" rtlCol="0" anchor="ctr" anchorCtr="0">
            <a:noAutofit/>
          </a:bodyPr>
          <a:lstStyle>
            <a:lvl1pPr algn="l">
              <a:defRPr sz="100">
                <a:solidFill>
                  <a:schemeClr val="tx1">
                    <a:alpha val="0"/>
                  </a:schemeClr>
                </a:solidFill>
              </a:defRPr>
            </a:lvl1pPr>
          </a:lstStyle>
          <a:p>
            <a:endParaRPr lang="nl-NL"/>
          </a:p>
        </p:txBody>
      </p:sp>
      <p:sp>
        <p:nvSpPr>
          <p:cNvPr id="6" name="Slide Number Placeholder 5">
            <a:extLst>
              <a:ext uri="{FF2B5EF4-FFF2-40B4-BE49-F238E27FC236}">
                <a16:creationId xmlns:a16="http://schemas.microsoft.com/office/drawing/2014/main" id="{3CC62AA1-8A96-4203-85B2-284013046811}"/>
              </a:ext>
            </a:extLst>
          </p:cNvPr>
          <p:cNvSpPr>
            <a:spLocks noGrp="1"/>
          </p:cNvSpPr>
          <p:nvPr>
            <p:ph type="sldNum" sz="quarter" idx="4"/>
          </p:nvPr>
        </p:nvSpPr>
        <p:spPr>
          <a:xfrm>
            <a:off x="11528643" y="6444471"/>
            <a:ext cx="399600" cy="200011"/>
          </a:xfrm>
          <a:prstGeom prst="rect">
            <a:avLst/>
          </a:prstGeom>
        </p:spPr>
        <p:txBody>
          <a:bodyPr vert="horz" lIns="0" tIns="0" rIns="0" bIns="0" rtlCol="0" anchor="ctr" anchorCtr="0">
            <a:noAutofit/>
          </a:bodyPr>
          <a:lstStyle>
            <a:lvl1pPr algn="r">
              <a:defRPr sz="800" b="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defRPr>
            </a:lvl1pPr>
          </a:lstStyle>
          <a:p>
            <a:fld id="{8EA91717-1692-47AE-A9A4-BF7A145E3432}" type="slidenum">
              <a:rPr lang="nl-NL" smtClean="0"/>
              <a:pPr/>
              <a:t>‹nr.›</a:t>
            </a:fld>
            <a:endParaRPr lang="nl-NL"/>
          </a:p>
        </p:txBody>
      </p:sp>
      <p:sp>
        <p:nvSpPr>
          <p:cNvPr id="9" name="Text Placeholder 14">
            <a:extLst>
              <a:ext uri="{FF2B5EF4-FFF2-40B4-BE49-F238E27FC236}">
                <a16:creationId xmlns:a16="http://schemas.microsoft.com/office/drawing/2014/main" id="{76AA57CD-7F0D-433E-BFB4-221CB4E7E66D}"/>
              </a:ext>
            </a:extLst>
          </p:cNvPr>
          <p:cNvSpPr txBox="1">
            <a:spLocks/>
          </p:cNvSpPr>
          <p:nvPr userDrawn="1"/>
        </p:nvSpPr>
        <p:spPr>
          <a:xfrm>
            <a:off x="11278800" y="5529600"/>
            <a:ext cx="410400" cy="626400"/>
          </a:xfrm>
          <a:prstGeom prst="rect">
            <a:avLst/>
          </a:prstGeom>
          <a:blipFill dpi="0" rotWithShape="1">
            <a:blip r:embed="rId20">
              <a:extLst>
                <a:ext uri="{96DAC541-7B7A-43D3-8B79-37D633B846F1}">
                  <asvg:svgBlip xmlns:asvg="http://schemas.microsoft.com/office/drawing/2016/SVG/main" r:embed="rId21"/>
                </a:ext>
              </a:extLst>
            </a:blip>
            <a:srcRect/>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Char char="​"/>
              <a:defRPr sz="500" kern="1200">
                <a:solidFill>
                  <a:schemeClr val="tx1">
                    <a:alpha val="0"/>
                  </a:schemeClr>
                </a:solidFill>
                <a:latin typeface="+mj-lt"/>
                <a:ea typeface="+mn-ea"/>
                <a:cs typeface="+mn-cs"/>
              </a:defRPr>
            </a:lvl1pPr>
            <a:lvl2pPr marL="180000" indent="-180000" algn="l" defTabSz="914400" rtl="0" eaLnBrk="1" latinLnBrk="0" hangingPunct="1">
              <a:lnSpc>
                <a:spcPct val="90000"/>
              </a:lnSpc>
              <a:spcBef>
                <a:spcPts val="1000"/>
              </a:spcBef>
              <a:buClr>
                <a:schemeClr val="accent1"/>
              </a:buClr>
              <a:buFont typeface="Arial" panose="020B0604020202020204" pitchFamily="34" charset="0"/>
              <a:buChar char="•"/>
              <a:defRPr sz="1500" kern="1200">
                <a:solidFill>
                  <a:schemeClr val="tx1"/>
                </a:solidFill>
                <a:latin typeface="+mn-lt"/>
                <a:ea typeface="+mn-ea"/>
                <a:cs typeface="+mn-cs"/>
              </a:defRPr>
            </a:lvl2pPr>
            <a:lvl3pPr marL="360000" indent="-180000" algn="l" defTabSz="914400" rtl="0" eaLnBrk="1" latinLnBrk="0" hangingPunct="1">
              <a:lnSpc>
                <a:spcPct val="90000"/>
              </a:lnSpc>
              <a:spcBef>
                <a:spcPts val="1000"/>
              </a:spcBef>
              <a:buClr>
                <a:schemeClr val="accent1"/>
              </a:buClr>
              <a:buFont typeface="Arial" panose="020B0604020202020204" pitchFamily="34" charset="0"/>
              <a:buChar char="•"/>
              <a:defRPr sz="1500" kern="1200">
                <a:solidFill>
                  <a:schemeClr val="tx1"/>
                </a:solidFill>
                <a:latin typeface="+mn-lt"/>
                <a:ea typeface="+mn-ea"/>
                <a:cs typeface="+mn-cs"/>
              </a:defRPr>
            </a:lvl3pPr>
            <a:lvl4pPr marL="540000" indent="-180000" algn="l" defTabSz="914400" rtl="0" eaLnBrk="1" latinLnBrk="0" hangingPunct="1">
              <a:lnSpc>
                <a:spcPct val="90000"/>
              </a:lnSpc>
              <a:spcBef>
                <a:spcPts val="1000"/>
              </a:spcBef>
              <a:buClr>
                <a:schemeClr val="accent1"/>
              </a:buClr>
              <a:buFont typeface="Arial" panose="020B0604020202020204" pitchFamily="34" charset="0"/>
              <a:buChar char="•"/>
              <a:defRPr sz="1300" kern="1200">
                <a:solidFill>
                  <a:schemeClr val="tx1"/>
                </a:solidFill>
                <a:latin typeface="+mn-lt"/>
                <a:ea typeface="+mn-ea"/>
                <a:cs typeface="+mn-cs"/>
              </a:defRPr>
            </a:lvl4pPr>
            <a:lvl5pPr marL="0" indent="0" algn="l" defTabSz="914400" rtl="0" eaLnBrk="1" latinLnBrk="0" hangingPunct="1">
              <a:lnSpc>
                <a:spcPct val="90000"/>
              </a:lnSpc>
              <a:spcBef>
                <a:spcPts val="1000"/>
              </a:spcBef>
              <a:buFont typeface="Arial" panose="020B0604020202020204" pitchFamily="34" charset="0"/>
              <a:buChar char="​"/>
              <a:defRPr sz="2800" b="1" kern="1200">
                <a:solidFill>
                  <a:schemeClr val="tx1"/>
                </a:solidFill>
                <a:latin typeface="+mj-lt"/>
                <a:ea typeface="+mn-ea"/>
                <a:cs typeface="+mn-cs"/>
              </a:defRPr>
            </a:lvl5pPr>
            <a:lvl6pPr marL="0" indent="0" algn="l" defTabSz="914400" rtl="0" eaLnBrk="1" latinLnBrk="0" hangingPunct="1">
              <a:lnSpc>
                <a:spcPct val="90000"/>
              </a:lnSpc>
              <a:spcBef>
                <a:spcPts val="1000"/>
              </a:spcBef>
              <a:buFont typeface="Arial" panose="020B0604020202020204" pitchFamily="34" charset="0"/>
              <a:buChar char="​"/>
              <a:defRPr sz="2250" b="1" kern="1200">
                <a:solidFill>
                  <a:schemeClr val="tx1"/>
                </a:solidFill>
                <a:latin typeface="+mj-lt"/>
                <a:ea typeface="+mn-ea"/>
                <a:cs typeface="+mn-cs"/>
              </a:defRPr>
            </a:lvl6pPr>
            <a:lvl7pPr marL="0" indent="0" algn="l" defTabSz="914400" rtl="0" eaLnBrk="1" latinLnBrk="0" hangingPunct="1">
              <a:lnSpc>
                <a:spcPct val="90000"/>
              </a:lnSpc>
              <a:spcBef>
                <a:spcPts val="1000"/>
              </a:spcBef>
              <a:buFont typeface="Arial" panose="020B0604020202020204" pitchFamily="34" charset="0"/>
              <a:buChar char="​"/>
              <a:defRPr sz="2000" b="1" kern="1200">
                <a:solidFill>
                  <a:schemeClr val="tx1"/>
                </a:solidFill>
                <a:latin typeface="+mj-lt"/>
                <a:ea typeface="+mn-ea"/>
                <a:cs typeface="+mn-cs"/>
              </a:defRPr>
            </a:lvl7pPr>
            <a:lvl8pPr marL="0" indent="0" algn="l" defTabSz="914400" rtl="0" eaLnBrk="1" latinLnBrk="0" hangingPunct="1">
              <a:lnSpc>
                <a:spcPct val="90000"/>
              </a:lnSpc>
              <a:spcBef>
                <a:spcPts val="1000"/>
              </a:spcBef>
              <a:buFont typeface="Arial" panose="020B0604020202020204" pitchFamily="34" charset="0"/>
              <a:buChar char="​"/>
              <a:defRPr sz="1700" b="1" kern="1200">
                <a:solidFill>
                  <a:schemeClr val="tx1"/>
                </a:solidFill>
                <a:latin typeface="+mj-lt"/>
                <a:ea typeface="+mn-ea"/>
                <a:cs typeface="+mn-cs"/>
              </a:defRPr>
            </a:lvl8pPr>
            <a:lvl9pPr marL="0" indent="0" algn="l" defTabSz="914400" rtl="0" eaLnBrk="1" latinLnBrk="0" hangingPunct="1">
              <a:lnSpc>
                <a:spcPct val="90000"/>
              </a:lnSpc>
              <a:spcBef>
                <a:spcPts val="1000"/>
              </a:spcBef>
              <a:buFont typeface="Arial" panose="020B0604020202020204" pitchFamily="34" charset="0"/>
              <a:buChar char="​"/>
              <a:defRPr sz="1500" b="1" kern="120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defRPr>
            </a:lvl9pPr>
          </a:lstStyle>
          <a:p>
            <a:r>
              <a:rPr lang="nl-NL"/>
              <a:t>ZorgDomein logo</a:t>
            </a:r>
          </a:p>
        </p:txBody>
      </p:sp>
    </p:spTree>
    <p:extLst>
      <p:ext uri="{BB962C8B-B14F-4D97-AF65-F5344CB8AC3E}">
        <p14:creationId xmlns:p14="http://schemas.microsoft.com/office/powerpoint/2010/main" val="253070598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Lst>
  <p:hf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0" indent="0" algn="l" defTabSz="914400" rtl="0" eaLnBrk="1" latinLnBrk="0" hangingPunct="1">
        <a:lnSpc>
          <a:spcPct val="113000"/>
        </a:lnSpc>
        <a:spcBef>
          <a:spcPts val="1000"/>
        </a:spcBef>
        <a:buFont typeface="Arial" panose="020B0604020202020204" pitchFamily="34" charset="0"/>
        <a:buChar char="​"/>
        <a:defRPr sz="1500" kern="1200">
          <a:solidFill>
            <a:schemeClr val="tx1"/>
          </a:solidFill>
          <a:latin typeface="+mj-lt"/>
          <a:ea typeface="+mn-ea"/>
          <a:cs typeface="+mn-cs"/>
        </a:defRPr>
      </a:lvl1pPr>
      <a:lvl2pPr marL="180000" indent="-180000" algn="l" defTabSz="914400" rtl="0" eaLnBrk="1" latinLnBrk="0" hangingPunct="1">
        <a:lnSpc>
          <a:spcPct val="113000"/>
        </a:lnSpc>
        <a:spcBef>
          <a:spcPts val="1000"/>
        </a:spcBef>
        <a:buClr>
          <a:schemeClr val="accent1"/>
        </a:buClr>
        <a:buFont typeface="Arial" panose="020B0604020202020204" pitchFamily="34" charset="0"/>
        <a:buChar char="•"/>
        <a:defRPr sz="1500" kern="1200">
          <a:solidFill>
            <a:schemeClr val="tx1"/>
          </a:solidFill>
          <a:latin typeface="+mn-lt"/>
          <a:ea typeface="+mn-ea"/>
          <a:cs typeface="+mn-cs"/>
        </a:defRPr>
      </a:lvl2pPr>
      <a:lvl3pPr marL="360000" indent="-180000" algn="l" defTabSz="914400" rtl="0" eaLnBrk="1" latinLnBrk="0" hangingPunct="1">
        <a:lnSpc>
          <a:spcPct val="113000"/>
        </a:lnSpc>
        <a:spcBef>
          <a:spcPts val="1000"/>
        </a:spcBef>
        <a:buClr>
          <a:schemeClr val="accent1"/>
        </a:buClr>
        <a:buFont typeface="Arial" panose="020B0604020202020204" pitchFamily="34" charset="0"/>
        <a:buChar char="•"/>
        <a:defRPr sz="1500" kern="1200">
          <a:solidFill>
            <a:schemeClr val="tx1"/>
          </a:solidFill>
          <a:latin typeface="+mn-lt"/>
          <a:ea typeface="+mn-ea"/>
          <a:cs typeface="+mn-cs"/>
        </a:defRPr>
      </a:lvl3pPr>
      <a:lvl4pPr marL="0" indent="0" algn="l" defTabSz="914400" rtl="0" eaLnBrk="1" latinLnBrk="0" hangingPunct="1">
        <a:lnSpc>
          <a:spcPct val="113000"/>
        </a:lnSpc>
        <a:spcBef>
          <a:spcPts val="1000"/>
        </a:spcBef>
        <a:buClr>
          <a:schemeClr val="accent1"/>
        </a:buClr>
        <a:buFont typeface="Arial" panose="020B0604020202020204" pitchFamily="34" charset="0"/>
        <a:buChar char="​"/>
        <a:defRPr sz="1300" kern="1200">
          <a:solidFill>
            <a:schemeClr val="tx1"/>
          </a:solidFill>
          <a:latin typeface="+mn-lt"/>
          <a:ea typeface="+mn-ea"/>
          <a:cs typeface="+mn-cs"/>
        </a:defRPr>
      </a:lvl4pPr>
      <a:lvl5pPr marL="0" indent="0" algn="l" defTabSz="914400" rtl="0" eaLnBrk="1" latinLnBrk="0" hangingPunct="1">
        <a:lnSpc>
          <a:spcPct val="113000"/>
        </a:lnSpc>
        <a:spcBef>
          <a:spcPts val="1000"/>
        </a:spcBef>
        <a:buFont typeface="Arial" panose="020B0604020202020204" pitchFamily="34" charset="0"/>
        <a:buChar char="​"/>
        <a:defRPr sz="2800" b="1" kern="1200">
          <a:solidFill>
            <a:schemeClr val="tx1"/>
          </a:solidFill>
          <a:latin typeface="+mj-lt"/>
          <a:ea typeface="+mn-ea"/>
          <a:cs typeface="+mn-cs"/>
        </a:defRPr>
      </a:lvl5pPr>
      <a:lvl6pPr marL="0" indent="0" algn="l" defTabSz="914400" rtl="0" eaLnBrk="1" latinLnBrk="0" hangingPunct="1">
        <a:lnSpc>
          <a:spcPct val="113000"/>
        </a:lnSpc>
        <a:spcBef>
          <a:spcPts val="1000"/>
        </a:spcBef>
        <a:buFont typeface="Arial" panose="020B0604020202020204" pitchFamily="34" charset="0"/>
        <a:buChar char="​"/>
        <a:defRPr sz="2250" b="1" kern="1200">
          <a:solidFill>
            <a:schemeClr val="tx1"/>
          </a:solidFill>
          <a:latin typeface="+mj-lt"/>
          <a:ea typeface="+mn-ea"/>
          <a:cs typeface="+mn-cs"/>
        </a:defRPr>
      </a:lvl6pPr>
      <a:lvl7pPr marL="0" indent="0" algn="l" defTabSz="914400" rtl="0" eaLnBrk="1" latinLnBrk="0" hangingPunct="1">
        <a:lnSpc>
          <a:spcPct val="113000"/>
        </a:lnSpc>
        <a:spcBef>
          <a:spcPts val="1000"/>
        </a:spcBef>
        <a:buFont typeface="Arial" panose="020B0604020202020204" pitchFamily="34" charset="0"/>
        <a:buChar char="​"/>
        <a:defRPr sz="2000" b="1" kern="1200">
          <a:solidFill>
            <a:schemeClr val="tx1"/>
          </a:solidFill>
          <a:latin typeface="+mj-lt"/>
          <a:ea typeface="+mn-ea"/>
          <a:cs typeface="+mn-cs"/>
        </a:defRPr>
      </a:lvl7pPr>
      <a:lvl8pPr marL="0" indent="0" algn="l" defTabSz="914400" rtl="0" eaLnBrk="1" latinLnBrk="0" hangingPunct="1">
        <a:lnSpc>
          <a:spcPct val="113000"/>
        </a:lnSpc>
        <a:spcBef>
          <a:spcPts val="1000"/>
        </a:spcBef>
        <a:buFont typeface="Arial" panose="020B0604020202020204" pitchFamily="34" charset="0"/>
        <a:buChar char="​"/>
        <a:defRPr sz="1700" b="1" kern="1200">
          <a:solidFill>
            <a:schemeClr val="tx1"/>
          </a:solidFill>
          <a:latin typeface="+mj-lt"/>
          <a:ea typeface="+mn-ea"/>
          <a:cs typeface="+mn-cs"/>
        </a:defRPr>
      </a:lvl8pPr>
      <a:lvl9pPr marL="0" indent="0" algn="l" defTabSz="914400" rtl="0" eaLnBrk="1" latinLnBrk="0" hangingPunct="1">
        <a:lnSpc>
          <a:spcPct val="113000"/>
        </a:lnSpc>
        <a:spcBef>
          <a:spcPts val="1000"/>
        </a:spcBef>
        <a:buFont typeface="Arial" panose="020B0604020202020204" pitchFamily="34" charset="0"/>
        <a:buChar char="​"/>
        <a:defRPr sz="1500" b="1" kern="120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0">
          <p15:clr>
            <a:srgbClr val="D6D6D6"/>
          </p15:clr>
        </p15:guide>
        <p15:guide id="31" pos="7680">
          <p15:clr>
            <a:srgbClr val="D6D6D6"/>
          </p15:clr>
        </p15:guide>
        <p15:guide id="32" pos="121">
          <p15:clr>
            <a:srgbClr val="D6D6D6"/>
          </p15:clr>
        </p15:guide>
        <p15:guide id="33" pos="1888">
          <p15:clr>
            <a:srgbClr val="D6D6D6"/>
          </p15:clr>
        </p15:guide>
        <p15:guide id="34" pos="2015">
          <p15:clr>
            <a:srgbClr val="D6D6D6"/>
          </p15:clr>
        </p15:guide>
        <p15:guide id="35" pos="3776">
          <p15:clr>
            <a:srgbClr val="D6D6D6"/>
          </p15:clr>
        </p15:guide>
        <p15:guide id="36" pos="3903">
          <p15:clr>
            <a:srgbClr val="D6D6D6"/>
          </p15:clr>
        </p15:guide>
        <p15:guide id="37" pos="5664">
          <p15:clr>
            <a:srgbClr val="D6D6D6"/>
          </p15:clr>
        </p15:guide>
        <p15:guide id="38" pos="5791">
          <p15:clr>
            <a:srgbClr val="D6D6D6"/>
          </p15:clr>
        </p15:guide>
        <p15:guide id="39" pos="7553">
          <p15:clr>
            <a:srgbClr val="D6D6D6"/>
          </p15:clr>
        </p15:guide>
        <p15:guide id="40" orient="horz">
          <p15:clr>
            <a:srgbClr val="D6D6D6"/>
          </p15:clr>
        </p15:guide>
        <p15:guide id="41" orient="horz" pos="4320">
          <p15:clr>
            <a:srgbClr val="D6D6D6"/>
          </p15:clr>
        </p15:guide>
        <p15:guide id="42" orient="horz" pos="126">
          <p15:clr>
            <a:srgbClr val="D6D6D6"/>
          </p15:clr>
        </p15:guide>
        <p15:guide id="43" orient="horz" pos="698">
          <p15:clr>
            <a:srgbClr val="D6D6D6"/>
          </p15:clr>
        </p15:guide>
        <p15:guide id="44" orient="horz" pos="825">
          <p15:clr>
            <a:srgbClr val="D6D6D6"/>
          </p15:clr>
        </p15:guide>
        <p15:guide id="45" orient="horz" pos="1397">
          <p15:clr>
            <a:srgbClr val="D6D6D6"/>
          </p15:clr>
        </p15:guide>
        <p15:guide id="46" orient="horz" pos="1524">
          <p15:clr>
            <a:srgbClr val="D6D6D6"/>
          </p15:clr>
        </p15:guide>
        <p15:guide id="47" orient="horz" pos="2096">
          <p15:clr>
            <a:srgbClr val="D6D6D6"/>
          </p15:clr>
        </p15:guide>
        <p15:guide id="48" orient="horz" pos="2223">
          <p15:clr>
            <a:srgbClr val="D6D6D6"/>
          </p15:clr>
        </p15:guide>
        <p15:guide id="49" orient="horz" pos="2795">
          <p15:clr>
            <a:srgbClr val="D6D6D6"/>
          </p15:clr>
        </p15:guide>
        <p15:guide id="50" orient="horz" pos="2922">
          <p15:clr>
            <a:srgbClr val="D6D6D6"/>
          </p15:clr>
        </p15:guide>
        <p15:guide id="51" orient="horz" pos="3475">
          <p15:clr>
            <a:srgbClr val="D6D6D6"/>
          </p15:clr>
        </p15:guide>
        <p15:guide id="52" orient="horz" pos="3621">
          <p15:clr>
            <a:srgbClr val="D6D6D6"/>
          </p15:clr>
        </p15:guide>
        <p15:guide id="53" orient="horz" pos="4193">
          <p15:clr>
            <a:srgbClr val="D6D6D6"/>
          </p15:clr>
        </p15:guide>
        <p15:guide id="54" pos="378">
          <p15:clr>
            <a:srgbClr val="F26B43"/>
          </p15:clr>
        </p15:guide>
        <p15:guide id="55" pos="7301">
          <p15:clr>
            <a:srgbClr val="F26B43"/>
          </p15:clr>
        </p15:guide>
        <p15:guide id="56" orient="horz" pos="3942">
          <p15:clr>
            <a:srgbClr val="F26B43"/>
          </p15:clr>
        </p15:guide>
        <p15:guide id="57" pos="252">
          <p15:clr>
            <a:srgbClr val="F26B43"/>
          </p15:clr>
        </p15:guide>
        <p15:guide id="58" pos="742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DF6FD"/>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04BC03-0E97-4E6E-BEC8-EBB31E83B459}"/>
              </a:ext>
            </a:extLst>
          </p:cNvPr>
          <p:cNvSpPr>
            <a:spLocks noGrp="1"/>
          </p:cNvSpPr>
          <p:nvPr>
            <p:ph type="title"/>
          </p:nvPr>
        </p:nvSpPr>
        <p:spPr>
          <a:xfrm>
            <a:off x="601462" y="600818"/>
            <a:ext cx="10988876" cy="507256"/>
          </a:xfrm>
          <a:prstGeom prst="rect">
            <a:avLst/>
          </a:prstGeom>
        </p:spPr>
        <p:txBody>
          <a:bodyPr vert="horz" lIns="0" tIns="0" rIns="0" bIns="0" rtlCol="0" anchor="t" anchorCtr="0">
            <a:noAutofit/>
          </a:bodyPr>
          <a:lstStyle/>
          <a:p>
            <a:r>
              <a:rPr lang="nl-NL"/>
              <a:t>Typ hier de titel</a:t>
            </a:r>
          </a:p>
        </p:txBody>
      </p:sp>
      <p:sp>
        <p:nvSpPr>
          <p:cNvPr id="3" name="Text Placeholder 2">
            <a:extLst>
              <a:ext uri="{FF2B5EF4-FFF2-40B4-BE49-F238E27FC236}">
                <a16:creationId xmlns:a16="http://schemas.microsoft.com/office/drawing/2014/main" id="{7300FF96-CE03-4551-9D83-60594362BB83}"/>
              </a:ext>
            </a:extLst>
          </p:cNvPr>
          <p:cNvSpPr>
            <a:spLocks noGrp="1"/>
          </p:cNvSpPr>
          <p:nvPr>
            <p:ph type="body" idx="1"/>
          </p:nvPr>
        </p:nvSpPr>
        <p:spPr>
          <a:xfrm>
            <a:off x="601462" y="1309688"/>
            <a:ext cx="10587600" cy="4948237"/>
          </a:xfrm>
          <a:prstGeom prst="rect">
            <a:avLst/>
          </a:prstGeom>
        </p:spPr>
        <p:txBody>
          <a:bodyPr vert="horz" lIns="0" tIns="0" rIns="0" bIns="0" rtlCol="0" anchor="t" anchorCtr="0">
            <a:noAutofit/>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a:t>H2 </a:t>
            </a:r>
            <a:r>
              <a:rPr lang="nl-NL" err="1"/>
              <a:t>Fifth</a:t>
            </a:r>
            <a:r>
              <a:rPr lang="nl-NL"/>
              <a:t> level</a:t>
            </a:r>
          </a:p>
          <a:p>
            <a:pPr lvl="5"/>
            <a:r>
              <a:rPr lang="nl-NL"/>
              <a:t>H3 </a:t>
            </a:r>
            <a:r>
              <a:rPr lang="nl-NL" err="1"/>
              <a:t>Sixth</a:t>
            </a:r>
            <a:r>
              <a:rPr lang="nl-NL"/>
              <a:t> level</a:t>
            </a:r>
          </a:p>
          <a:p>
            <a:pPr lvl="6"/>
            <a:r>
              <a:rPr lang="nl-NL"/>
              <a:t>H4 </a:t>
            </a:r>
            <a:r>
              <a:rPr lang="nl-NL" err="1"/>
              <a:t>Seventh</a:t>
            </a:r>
            <a:r>
              <a:rPr lang="nl-NL"/>
              <a:t> level</a:t>
            </a:r>
          </a:p>
          <a:p>
            <a:pPr lvl="7"/>
            <a:r>
              <a:rPr lang="nl-NL"/>
              <a:t>H5 </a:t>
            </a:r>
            <a:r>
              <a:rPr lang="nl-NL" err="1"/>
              <a:t>Eighth</a:t>
            </a:r>
            <a:r>
              <a:rPr lang="nl-NL"/>
              <a:t> level</a:t>
            </a:r>
          </a:p>
          <a:p>
            <a:pPr lvl="8"/>
            <a:r>
              <a:rPr lang="nl-NL"/>
              <a:t>H6 Ninth level</a:t>
            </a:r>
          </a:p>
        </p:txBody>
      </p:sp>
      <p:sp>
        <p:nvSpPr>
          <p:cNvPr id="4" name="Date Placeholder 3">
            <a:extLst>
              <a:ext uri="{FF2B5EF4-FFF2-40B4-BE49-F238E27FC236}">
                <a16:creationId xmlns:a16="http://schemas.microsoft.com/office/drawing/2014/main" id="{103FF1B2-FD5B-4447-A6E4-975BB9980E95}"/>
              </a:ext>
            </a:extLst>
          </p:cNvPr>
          <p:cNvSpPr>
            <a:spLocks noGrp="1"/>
          </p:cNvSpPr>
          <p:nvPr>
            <p:ph type="dt" sz="half" idx="2"/>
          </p:nvPr>
        </p:nvSpPr>
        <p:spPr>
          <a:xfrm>
            <a:off x="9249211" y="6870700"/>
            <a:ext cx="2743200" cy="3600"/>
          </a:xfrm>
          <a:prstGeom prst="rect">
            <a:avLst/>
          </a:prstGeom>
        </p:spPr>
        <p:txBody>
          <a:bodyPr vert="horz" lIns="0" tIns="0" rIns="0" bIns="0" rtlCol="0" anchor="ctr" anchorCtr="0">
            <a:noAutofit/>
          </a:bodyPr>
          <a:lstStyle>
            <a:lvl1pPr algn="r">
              <a:defRPr sz="100">
                <a:solidFill>
                  <a:schemeClr val="tx1">
                    <a:alpha val="0"/>
                  </a:schemeClr>
                </a:solidFill>
              </a:defRPr>
            </a:lvl1pPr>
          </a:lstStyle>
          <a:p>
            <a:fld id="{61DDB7CD-0564-4B34-9187-194AA95633CA}" type="datetime1">
              <a:rPr lang="nl-NL" smtClean="0"/>
              <a:pPr/>
              <a:t>20-10-2025</a:t>
            </a:fld>
            <a:endParaRPr lang="nl-NL"/>
          </a:p>
        </p:txBody>
      </p:sp>
      <p:sp>
        <p:nvSpPr>
          <p:cNvPr id="5" name="Footer Placeholder 4">
            <a:extLst>
              <a:ext uri="{FF2B5EF4-FFF2-40B4-BE49-F238E27FC236}">
                <a16:creationId xmlns:a16="http://schemas.microsoft.com/office/drawing/2014/main" id="{2B0DB066-4707-447F-B1EB-137AB9A15EEE}"/>
              </a:ext>
            </a:extLst>
          </p:cNvPr>
          <p:cNvSpPr>
            <a:spLocks noGrp="1"/>
          </p:cNvSpPr>
          <p:nvPr>
            <p:ph type="ftr" sz="quarter" idx="3"/>
          </p:nvPr>
        </p:nvSpPr>
        <p:spPr>
          <a:xfrm>
            <a:off x="200025" y="6870700"/>
            <a:ext cx="5794375" cy="3600"/>
          </a:xfrm>
          <a:prstGeom prst="rect">
            <a:avLst/>
          </a:prstGeom>
        </p:spPr>
        <p:txBody>
          <a:bodyPr vert="horz" lIns="0" tIns="0" rIns="0" bIns="0" rtlCol="0" anchor="ctr" anchorCtr="0">
            <a:noAutofit/>
          </a:bodyPr>
          <a:lstStyle>
            <a:lvl1pPr algn="l">
              <a:defRPr sz="100">
                <a:solidFill>
                  <a:schemeClr val="tx1">
                    <a:alpha val="0"/>
                  </a:schemeClr>
                </a:solidFill>
              </a:defRPr>
            </a:lvl1pPr>
          </a:lstStyle>
          <a:p>
            <a:endParaRPr lang="nl-NL"/>
          </a:p>
        </p:txBody>
      </p:sp>
      <p:sp>
        <p:nvSpPr>
          <p:cNvPr id="6" name="Slide Number Placeholder 5">
            <a:extLst>
              <a:ext uri="{FF2B5EF4-FFF2-40B4-BE49-F238E27FC236}">
                <a16:creationId xmlns:a16="http://schemas.microsoft.com/office/drawing/2014/main" id="{3CC62AA1-8A96-4203-85B2-284013046811}"/>
              </a:ext>
            </a:extLst>
          </p:cNvPr>
          <p:cNvSpPr>
            <a:spLocks noGrp="1"/>
          </p:cNvSpPr>
          <p:nvPr>
            <p:ph type="sldNum" sz="quarter" idx="4"/>
          </p:nvPr>
        </p:nvSpPr>
        <p:spPr>
          <a:xfrm>
            <a:off x="11528643" y="6444471"/>
            <a:ext cx="399600" cy="200011"/>
          </a:xfrm>
          <a:prstGeom prst="rect">
            <a:avLst/>
          </a:prstGeom>
        </p:spPr>
        <p:txBody>
          <a:bodyPr vert="horz" lIns="0" tIns="0" rIns="0" bIns="0" rtlCol="0" anchor="ctr" anchorCtr="0">
            <a:noAutofit/>
          </a:bodyPr>
          <a:lstStyle>
            <a:lvl1pPr algn="r">
              <a:defRPr sz="800" b="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defRPr>
            </a:lvl1pPr>
          </a:lstStyle>
          <a:p>
            <a:fld id="{8EA91717-1692-47AE-A9A4-BF7A145E3432}" type="slidenum">
              <a:rPr lang="nl-NL" smtClean="0"/>
              <a:pPr/>
              <a:t>‹nr.›</a:t>
            </a:fld>
            <a:endParaRPr lang="nl-NL"/>
          </a:p>
        </p:txBody>
      </p:sp>
      <p:sp>
        <p:nvSpPr>
          <p:cNvPr id="9" name="Text Placeholder 14">
            <a:extLst>
              <a:ext uri="{FF2B5EF4-FFF2-40B4-BE49-F238E27FC236}">
                <a16:creationId xmlns:a16="http://schemas.microsoft.com/office/drawing/2014/main" id="{76AA57CD-7F0D-433E-BFB4-221CB4E7E66D}"/>
              </a:ext>
            </a:extLst>
          </p:cNvPr>
          <p:cNvSpPr txBox="1">
            <a:spLocks/>
          </p:cNvSpPr>
          <p:nvPr userDrawn="1"/>
        </p:nvSpPr>
        <p:spPr>
          <a:xfrm>
            <a:off x="11278800" y="5529600"/>
            <a:ext cx="410400" cy="626400"/>
          </a:xfrm>
          <a:prstGeom prst="rect">
            <a:avLst/>
          </a:prstGeom>
          <a:blipFill dpi="0" rotWithShape="1">
            <a:blip r:embed="rId23">
              <a:extLst>
                <a:ext uri="{96DAC541-7B7A-43D3-8B79-37D633B846F1}">
                  <asvg:svgBlip xmlns:asvg="http://schemas.microsoft.com/office/drawing/2016/SVG/main" r:embed="rId24"/>
                </a:ext>
              </a:extLst>
            </a:blip>
            <a:srcRect/>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Char char="​"/>
              <a:defRPr sz="500" kern="1200">
                <a:solidFill>
                  <a:schemeClr val="tx1">
                    <a:alpha val="0"/>
                  </a:schemeClr>
                </a:solidFill>
                <a:latin typeface="+mj-lt"/>
                <a:ea typeface="+mn-ea"/>
                <a:cs typeface="+mn-cs"/>
              </a:defRPr>
            </a:lvl1pPr>
            <a:lvl2pPr marL="180000" indent="-180000" algn="l" defTabSz="914400" rtl="0" eaLnBrk="1" latinLnBrk="0" hangingPunct="1">
              <a:lnSpc>
                <a:spcPct val="90000"/>
              </a:lnSpc>
              <a:spcBef>
                <a:spcPts val="1000"/>
              </a:spcBef>
              <a:buClr>
                <a:schemeClr val="accent1"/>
              </a:buClr>
              <a:buFont typeface="Arial" panose="020B0604020202020204" pitchFamily="34" charset="0"/>
              <a:buChar char="•"/>
              <a:defRPr sz="1500" kern="1200">
                <a:solidFill>
                  <a:schemeClr val="tx1"/>
                </a:solidFill>
                <a:latin typeface="+mn-lt"/>
                <a:ea typeface="+mn-ea"/>
                <a:cs typeface="+mn-cs"/>
              </a:defRPr>
            </a:lvl2pPr>
            <a:lvl3pPr marL="360000" indent="-180000" algn="l" defTabSz="914400" rtl="0" eaLnBrk="1" latinLnBrk="0" hangingPunct="1">
              <a:lnSpc>
                <a:spcPct val="90000"/>
              </a:lnSpc>
              <a:spcBef>
                <a:spcPts val="1000"/>
              </a:spcBef>
              <a:buClr>
                <a:schemeClr val="accent1"/>
              </a:buClr>
              <a:buFont typeface="Arial" panose="020B0604020202020204" pitchFamily="34" charset="0"/>
              <a:buChar char="•"/>
              <a:defRPr sz="1500" kern="1200">
                <a:solidFill>
                  <a:schemeClr val="tx1"/>
                </a:solidFill>
                <a:latin typeface="+mn-lt"/>
                <a:ea typeface="+mn-ea"/>
                <a:cs typeface="+mn-cs"/>
              </a:defRPr>
            </a:lvl3pPr>
            <a:lvl4pPr marL="540000" indent="-180000" algn="l" defTabSz="914400" rtl="0" eaLnBrk="1" latinLnBrk="0" hangingPunct="1">
              <a:lnSpc>
                <a:spcPct val="90000"/>
              </a:lnSpc>
              <a:spcBef>
                <a:spcPts val="1000"/>
              </a:spcBef>
              <a:buClr>
                <a:schemeClr val="accent1"/>
              </a:buClr>
              <a:buFont typeface="Arial" panose="020B0604020202020204" pitchFamily="34" charset="0"/>
              <a:buChar char="•"/>
              <a:defRPr sz="1300" kern="1200">
                <a:solidFill>
                  <a:schemeClr val="tx1"/>
                </a:solidFill>
                <a:latin typeface="+mn-lt"/>
                <a:ea typeface="+mn-ea"/>
                <a:cs typeface="+mn-cs"/>
              </a:defRPr>
            </a:lvl4pPr>
            <a:lvl5pPr marL="0" indent="0" algn="l" defTabSz="914400" rtl="0" eaLnBrk="1" latinLnBrk="0" hangingPunct="1">
              <a:lnSpc>
                <a:spcPct val="90000"/>
              </a:lnSpc>
              <a:spcBef>
                <a:spcPts val="1000"/>
              </a:spcBef>
              <a:buFont typeface="Arial" panose="020B0604020202020204" pitchFamily="34" charset="0"/>
              <a:buChar char="​"/>
              <a:defRPr sz="2800" b="1" kern="1200">
                <a:solidFill>
                  <a:schemeClr val="tx1"/>
                </a:solidFill>
                <a:latin typeface="+mj-lt"/>
                <a:ea typeface="+mn-ea"/>
                <a:cs typeface="+mn-cs"/>
              </a:defRPr>
            </a:lvl5pPr>
            <a:lvl6pPr marL="0" indent="0" algn="l" defTabSz="914400" rtl="0" eaLnBrk="1" latinLnBrk="0" hangingPunct="1">
              <a:lnSpc>
                <a:spcPct val="90000"/>
              </a:lnSpc>
              <a:spcBef>
                <a:spcPts val="1000"/>
              </a:spcBef>
              <a:buFont typeface="Arial" panose="020B0604020202020204" pitchFamily="34" charset="0"/>
              <a:buChar char="​"/>
              <a:defRPr sz="2250" b="1" kern="1200">
                <a:solidFill>
                  <a:schemeClr val="tx1"/>
                </a:solidFill>
                <a:latin typeface="+mj-lt"/>
                <a:ea typeface="+mn-ea"/>
                <a:cs typeface="+mn-cs"/>
              </a:defRPr>
            </a:lvl6pPr>
            <a:lvl7pPr marL="0" indent="0" algn="l" defTabSz="914400" rtl="0" eaLnBrk="1" latinLnBrk="0" hangingPunct="1">
              <a:lnSpc>
                <a:spcPct val="90000"/>
              </a:lnSpc>
              <a:spcBef>
                <a:spcPts val="1000"/>
              </a:spcBef>
              <a:buFont typeface="Arial" panose="020B0604020202020204" pitchFamily="34" charset="0"/>
              <a:buChar char="​"/>
              <a:defRPr sz="2000" b="1" kern="1200">
                <a:solidFill>
                  <a:schemeClr val="tx1"/>
                </a:solidFill>
                <a:latin typeface="+mj-lt"/>
                <a:ea typeface="+mn-ea"/>
                <a:cs typeface="+mn-cs"/>
              </a:defRPr>
            </a:lvl7pPr>
            <a:lvl8pPr marL="0" indent="0" algn="l" defTabSz="914400" rtl="0" eaLnBrk="1" latinLnBrk="0" hangingPunct="1">
              <a:lnSpc>
                <a:spcPct val="90000"/>
              </a:lnSpc>
              <a:spcBef>
                <a:spcPts val="1000"/>
              </a:spcBef>
              <a:buFont typeface="Arial" panose="020B0604020202020204" pitchFamily="34" charset="0"/>
              <a:buChar char="​"/>
              <a:defRPr sz="1700" b="1" kern="1200">
                <a:solidFill>
                  <a:schemeClr val="tx1"/>
                </a:solidFill>
                <a:latin typeface="+mj-lt"/>
                <a:ea typeface="+mn-ea"/>
                <a:cs typeface="+mn-cs"/>
              </a:defRPr>
            </a:lvl8pPr>
            <a:lvl9pPr marL="0" indent="0" algn="l" defTabSz="914400" rtl="0" eaLnBrk="1" latinLnBrk="0" hangingPunct="1">
              <a:lnSpc>
                <a:spcPct val="90000"/>
              </a:lnSpc>
              <a:spcBef>
                <a:spcPts val="1000"/>
              </a:spcBef>
              <a:buFont typeface="Arial" panose="020B0604020202020204" pitchFamily="34" charset="0"/>
              <a:buChar char="​"/>
              <a:defRPr sz="1500" b="1" kern="120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defRPr>
            </a:lvl9pPr>
          </a:lstStyle>
          <a:p>
            <a:r>
              <a:rPr lang="nl-NL"/>
              <a:t>ZorgDomein logo</a:t>
            </a:r>
          </a:p>
        </p:txBody>
      </p:sp>
    </p:spTree>
    <p:extLst>
      <p:ext uri="{BB962C8B-B14F-4D97-AF65-F5344CB8AC3E}">
        <p14:creationId xmlns:p14="http://schemas.microsoft.com/office/powerpoint/2010/main" val="606642671"/>
      </p:ext>
    </p:extLst>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 id="2147483871" r:id="rId12"/>
    <p:sldLayoutId id="2147483872" r:id="rId13"/>
    <p:sldLayoutId id="2147483873" r:id="rId14"/>
    <p:sldLayoutId id="2147483874" r:id="rId15"/>
    <p:sldLayoutId id="2147483875" r:id="rId16"/>
    <p:sldLayoutId id="2147483876" r:id="rId17"/>
    <p:sldLayoutId id="2147483877" r:id="rId18"/>
    <p:sldLayoutId id="2147483878" r:id="rId19"/>
    <p:sldLayoutId id="2147483879" r:id="rId20"/>
    <p:sldLayoutId id="2147483880" r:id="rId21"/>
  </p:sldLayoutIdLst>
  <p:hf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0" indent="0" algn="l" defTabSz="914400" rtl="0" eaLnBrk="1" latinLnBrk="0" hangingPunct="1">
        <a:lnSpc>
          <a:spcPct val="113000"/>
        </a:lnSpc>
        <a:spcBef>
          <a:spcPts val="1000"/>
        </a:spcBef>
        <a:buFont typeface="Arial" panose="020B0604020202020204" pitchFamily="34" charset="0"/>
        <a:buChar char="​"/>
        <a:defRPr sz="1500" kern="1200">
          <a:solidFill>
            <a:schemeClr val="tx1"/>
          </a:solidFill>
          <a:latin typeface="+mj-lt"/>
          <a:ea typeface="+mn-ea"/>
          <a:cs typeface="+mn-cs"/>
        </a:defRPr>
      </a:lvl1pPr>
      <a:lvl2pPr marL="180000" indent="-180000" algn="l" defTabSz="914400" rtl="0" eaLnBrk="1" latinLnBrk="0" hangingPunct="1">
        <a:lnSpc>
          <a:spcPct val="113000"/>
        </a:lnSpc>
        <a:spcBef>
          <a:spcPts val="1000"/>
        </a:spcBef>
        <a:buClr>
          <a:schemeClr val="accent1"/>
        </a:buClr>
        <a:buFont typeface="Arial" panose="020B0604020202020204" pitchFamily="34" charset="0"/>
        <a:buChar char="•"/>
        <a:defRPr sz="1500" kern="1200">
          <a:solidFill>
            <a:schemeClr val="tx1"/>
          </a:solidFill>
          <a:latin typeface="+mn-lt"/>
          <a:ea typeface="+mn-ea"/>
          <a:cs typeface="+mn-cs"/>
        </a:defRPr>
      </a:lvl2pPr>
      <a:lvl3pPr marL="360000" indent="-180000" algn="l" defTabSz="914400" rtl="0" eaLnBrk="1" latinLnBrk="0" hangingPunct="1">
        <a:lnSpc>
          <a:spcPct val="113000"/>
        </a:lnSpc>
        <a:spcBef>
          <a:spcPts val="1000"/>
        </a:spcBef>
        <a:buClr>
          <a:schemeClr val="accent1"/>
        </a:buClr>
        <a:buFont typeface="Arial" panose="020B0604020202020204" pitchFamily="34" charset="0"/>
        <a:buChar char="•"/>
        <a:defRPr sz="1500" kern="1200">
          <a:solidFill>
            <a:schemeClr val="tx1"/>
          </a:solidFill>
          <a:latin typeface="+mn-lt"/>
          <a:ea typeface="+mn-ea"/>
          <a:cs typeface="+mn-cs"/>
        </a:defRPr>
      </a:lvl3pPr>
      <a:lvl4pPr marL="0" indent="0" algn="l" defTabSz="914400" rtl="0" eaLnBrk="1" latinLnBrk="0" hangingPunct="1">
        <a:lnSpc>
          <a:spcPct val="113000"/>
        </a:lnSpc>
        <a:spcBef>
          <a:spcPts val="1000"/>
        </a:spcBef>
        <a:buClr>
          <a:schemeClr val="accent1"/>
        </a:buClr>
        <a:buFont typeface="Arial" panose="020B0604020202020204" pitchFamily="34" charset="0"/>
        <a:buChar char="​"/>
        <a:defRPr sz="1300" kern="1200">
          <a:solidFill>
            <a:schemeClr val="tx1"/>
          </a:solidFill>
          <a:latin typeface="+mn-lt"/>
          <a:ea typeface="+mn-ea"/>
          <a:cs typeface="+mn-cs"/>
        </a:defRPr>
      </a:lvl4pPr>
      <a:lvl5pPr marL="0" indent="0" algn="l" defTabSz="914400" rtl="0" eaLnBrk="1" latinLnBrk="0" hangingPunct="1">
        <a:lnSpc>
          <a:spcPct val="113000"/>
        </a:lnSpc>
        <a:spcBef>
          <a:spcPts val="1000"/>
        </a:spcBef>
        <a:buFont typeface="Arial" panose="020B0604020202020204" pitchFamily="34" charset="0"/>
        <a:buChar char="​"/>
        <a:defRPr sz="2800" b="1" kern="1200">
          <a:solidFill>
            <a:schemeClr val="tx1"/>
          </a:solidFill>
          <a:latin typeface="+mj-lt"/>
          <a:ea typeface="+mn-ea"/>
          <a:cs typeface="+mn-cs"/>
        </a:defRPr>
      </a:lvl5pPr>
      <a:lvl6pPr marL="0" indent="0" algn="l" defTabSz="914400" rtl="0" eaLnBrk="1" latinLnBrk="0" hangingPunct="1">
        <a:lnSpc>
          <a:spcPct val="113000"/>
        </a:lnSpc>
        <a:spcBef>
          <a:spcPts val="1000"/>
        </a:spcBef>
        <a:buFont typeface="Arial" panose="020B0604020202020204" pitchFamily="34" charset="0"/>
        <a:buChar char="​"/>
        <a:defRPr sz="2250" b="1" kern="1200">
          <a:solidFill>
            <a:schemeClr val="tx1"/>
          </a:solidFill>
          <a:latin typeface="+mj-lt"/>
          <a:ea typeface="+mn-ea"/>
          <a:cs typeface="+mn-cs"/>
        </a:defRPr>
      </a:lvl6pPr>
      <a:lvl7pPr marL="0" indent="0" algn="l" defTabSz="914400" rtl="0" eaLnBrk="1" latinLnBrk="0" hangingPunct="1">
        <a:lnSpc>
          <a:spcPct val="113000"/>
        </a:lnSpc>
        <a:spcBef>
          <a:spcPts val="1000"/>
        </a:spcBef>
        <a:buFont typeface="Arial" panose="020B0604020202020204" pitchFamily="34" charset="0"/>
        <a:buChar char="​"/>
        <a:defRPr sz="2000" b="1" kern="1200">
          <a:solidFill>
            <a:schemeClr val="tx1"/>
          </a:solidFill>
          <a:latin typeface="+mj-lt"/>
          <a:ea typeface="+mn-ea"/>
          <a:cs typeface="+mn-cs"/>
        </a:defRPr>
      </a:lvl7pPr>
      <a:lvl8pPr marL="0" indent="0" algn="l" defTabSz="914400" rtl="0" eaLnBrk="1" latinLnBrk="0" hangingPunct="1">
        <a:lnSpc>
          <a:spcPct val="113000"/>
        </a:lnSpc>
        <a:spcBef>
          <a:spcPts val="1000"/>
        </a:spcBef>
        <a:buFont typeface="Arial" panose="020B0604020202020204" pitchFamily="34" charset="0"/>
        <a:buChar char="​"/>
        <a:defRPr sz="1700" b="1" kern="1200">
          <a:solidFill>
            <a:schemeClr val="tx1"/>
          </a:solidFill>
          <a:latin typeface="+mj-lt"/>
          <a:ea typeface="+mn-ea"/>
          <a:cs typeface="+mn-cs"/>
        </a:defRPr>
      </a:lvl8pPr>
      <a:lvl9pPr marL="0" indent="0" algn="l" defTabSz="914400" rtl="0" eaLnBrk="1" latinLnBrk="0" hangingPunct="1">
        <a:lnSpc>
          <a:spcPct val="113000"/>
        </a:lnSpc>
        <a:spcBef>
          <a:spcPts val="1000"/>
        </a:spcBef>
        <a:buFont typeface="Arial" panose="020B0604020202020204" pitchFamily="34" charset="0"/>
        <a:buChar char="​"/>
        <a:defRPr sz="1500" b="1" kern="120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0">
          <p15:clr>
            <a:srgbClr val="D6D6D6"/>
          </p15:clr>
        </p15:guide>
        <p15:guide id="31" pos="7680">
          <p15:clr>
            <a:srgbClr val="D6D6D6"/>
          </p15:clr>
        </p15:guide>
        <p15:guide id="32" pos="121">
          <p15:clr>
            <a:srgbClr val="D6D6D6"/>
          </p15:clr>
        </p15:guide>
        <p15:guide id="33" pos="1888">
          <p15:clr>
            <a:srgbClr val="D6D6D6"/>
          </p15:clr>
        </p15:guide>
        <p15:guide id="34" pos="2015">
          <p15:clr>
            <a:srgbClr val="D6D6D6"/>
          </p15:clr>
        </p15:guide>
        <p15:guide id="35" pos="3776">
          <p15:clr>
            <a:srgbClr val="D6D6D6"/>
          </p15:clr>
        </p15:guide>
        <p15:guide id="36" pos="3903">
          <p15:clr>
            <a:srgbClr val="D6D6D6"/>
          </p15:clr>
        </p15:guide>
        <p15:guide id="37" pos="5664">
          <p15:clr>
            <a:srgbClr val="D6D6D6"/>
          </p15:clr>
        </p15:guide>
        <p15:guide id="38" pos="5791">
          <p15:clr>
            <a:srgbClr val="D6D6D6"/>
          </p15:clr>
        </p15:guide>
        <p15:guide id="39" pos="7553">
          <p15:clr>
            <a:srgbClr val="D6D6D6"/>
          </p15:clr>
        </p15:guide>
        <p15:guide id="40" orient="horz">
          <p15:clr>
            <a:srgbClr val="D6D6D6"/>
          </p15:clr>
        </p15:guide>
        <p15:guide id="41" orient="horz" pos="4320">
          <p15:clr>
            <a:srgbClr val="D6D6D6"/>
          </p15:clr>
        </p15:guide>
        <p15:guide id="42" orient="horz" pos="126">
          <p15:clr>
            <a:srgbClr val="D6D6D6"/>
          </p15:clr>
        </p15:guide>
        <p15:guide id="43" orient="horz" pos="698">
          <p15:clr>
            <a:srgbClr val="D6D6D6"/>
          </p15:clr>
        </p15:guide>
        <p15:guide id="44" orient="horz" pos="825">
          <p15:clr>
            <a:srgbClr val="D6D6D6"/>
          </p15:clr>
        </p15:guide>
        <p15:guide id="45" orient="horz" pos="1397">
          <p15:clr>
            <a:srgbClr val="D6D6D6"/>
          </p15:clr>
        </p15:guide>
        <p15:guide id="46" orient="horz" pos="1524">
          <p15:clr>
            <a:srgbClr val="D6D6D6"/>
          </p15:clr>
        </p15:guide>
        <p15:guide id="47" orient="horz" pos="2096">
          <p15:clr>
            <a:srgbClr val="D6D6D6"/>
          </p15:clr>
        </p15:guide>
        <p15:guide id="48" orient="horz" pos="2223">
          <p15:clr>
            <a:srgbClr val="D6D6D6"/>
          </p15:clr>
        </p15:guide>
        <p15:guide id="49" orient="horz" pos="2795">
          <p15:clr>
            <a:srgbClr val="D6D6D6"/>
          </p15:clr>
        </p15:guide>
        <p15:guide id="50" orient="horz" pos="2922">
          <p15:clr>
            <a:srgbClr val="D6D6D6"/>
          </p15:clr>
        </p15:guide>
        <p15:guide id="51" orient="horz" pos="3475">
          <p15:clr>
            <a:srgbClr val="D6D6D6"/>
          </p15:clr>
        </p15:guide>
        <p15:guide id="52" orient="horz" pos="3621">
          <p15:clr>
            <a:srgbClr val="D6D6D6"/>
          </p15:clr>
        </p15:guide>
        <p15:guide id="53" orient="horz" pos="4193">
          <p15:clr>
            <a:srgbClr val="D6D6D6"/>
          </p15:clr>
        </p15:guide>
        <p15:guide id="54" pos="378">
          <p15:clr>
            <a:srgbClr val="F26B43"/>
          </p15:clr>
        </p15:guide>
        <p15:guide id="55" pos="7301">
          <p15:clr>
            <a:srgbClr val="F26B43"/>
          </p15:clr>
        </p15:guide>
        <p15:guide id="56" orient="horz" pos="3942">
          <p15:clr>
            <a:srgbClr val="F26B43"/>
          </p15:clr>
        </p15:guide>
        <p15:guide id="57" pos="252">
          <p15:clr>
            <a:srgbClr val="F26B43"/>
          </p15:clr>
        </p15:guide>
        <p15:guide id="58" pos="7427">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AF3EF"/>
        </a:solidFill>
        <a:effectLst/>
      </p:bgPr>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30C4515A-89A9-799A-4C5E-AB1DE0474BCB}"/>
              </a:ext>
            </a:extLst>
          </p:cNvPr>
          <p:cNvGraphicFramePr>
            <a:graphicFrameLocks noChangeAspect="1"/>
          </p:cNvGraphicFramePr>
          <p:nvPr userDrawn="1">
            <p:custDataLst>
              <p:tags r:id="rId3"/>
            </p:custDataLst>
            <p:extLst>
              <p:ext uri="{D42A27DB-BD31-4B8C-83A1-F6EECF244321}">
                <p14:modId xmlns:p14="http://schemas.microsoft.com/office/powerpoint/2010/main" val="38022912"/>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8" name="think-cell data - do not delete" hidden="1">
                        <a:extLst>
                          <a:ext uri="{FF2B5EF4-FFF2-40B4-BE49-F238E27FC236}">
                            <a16:creationId xmlns:a16="http://schemas.microsoft.com/office/drawing/2014/main" id="{30C4515A-89A9-799A-4C5E-AB1DE0474BCB}"/>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4704BC03-0E97-4E6E-BEC8-EBB31E83B459}"/>
              </a:ext>
            </a:extLst>
          </p:cNvPr>
          <p:cNvSpPr>
            <a:spLocks noGrp="1"/>
          </p:cNvSpPr>
          <p:nvPr>
            <p:ph type="title"/>
          </p:nvPr>
        </p:nvSpPr>
        <p:spPr>
          <a:xfrm>
            <a:off x="601462" y="600818"/>
            <a:ext cx="10988876" cy="507256"/>
          </a:xfrm>
          <a:prstGeom prst="rect">
            <a:avLst/>
          </a:prstGeom>
        </p:spPr>
        <p:txBody>
          <a:bodyPr vert="horz" lIns="0" tIns="0" rIns="0" bIns="0" rtlCol="0" anchor="t" anchorCtr="0">
            <a:noAutofit/>
          </a:bodyPr>
          <a:lstStyle/>
          <a:p>
            <a:r>
              <a:rPr lang="nl-NL"/>
              <a:t>Typ hier de titel</a:t>
            </a:r>
          </a:p>
        </p:txBody>
      </p:sp>
      <p:sp>
        <p:nvSpPr>
          <p:cNvPr id="3" name="Text Placeholder 2">
            <a:extLst>
              <a:ext uri="{FF2B5EF4-FFF2-40B4-BE49-F238E27FC236}">
                <a16:creationId xmlns:a16="http://schemas.microsoft.com/office/drawing/2014/main" id="{7300FF96-CE03-4551-9D83-60594362BB83}"/>
              </a:ext>
            </a:extLst>
          </p:cNvPr>
          <p:cNvSpPr>
            <a:spLocks noGrp="1"/>
          </p:cNvSpPr>
          <p:nvPr>
            <p:ph type="body" idx="1"/>
          </p:nvPr>
        </p:nvSpPr>
        <p:spPr>
          <a:xfrm>
            <a:off x="601462" y="1309688"/>
            <a:ext cx="10587600" cy="4948237"/>
          </a:xfrm>
          <a:prstGeom prst="rect">
            <a:avLst/>
          </a:prstGeom>
        </p:spPr>
        <p:txBody>
          <a:bodyPr vert="horz" lIns="0" tIns="0" rIns="0" bIns="0" rtlCol="0" anchor="t" anchorCtr="0">
            <a:noAutofit/>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a:t>H2 </a:t>
            </a:r>
            <a:r>
              <a:rPr lang="nl-NL" err="1"/>
              <a:t>Fifth</a:t>
            </a:r>
            <a:r>
              <a:rPr lang="nl-NL"/>
              <a:t> level</a:t>
            </a:r>
          </a:p>
          <a:p>
            <a:pPr lvl="5"/>
            <a:r>
              <a:rPr lang="nl-NL"/>
              <a:t>H3 </a:t>
            </a:r>
            <a:r>
              <a:rPr lang="nl-NL" err="1"/>
              <a:t>Sixth</a:t>
            </a:r>
            <a:r>
              <a:rPr lang="nl-NL"/>
              <a:t> level</a:t>
            </a:r>
          </a:p>
          <a:p>
            <a:pPr lvl="6"/>
            <a:r>
              <a:rPr lang="nl-NL"/>
              <a:t>H4 </a:t>
            </a:r>
            <a:r>
              <a:rPr lang="nl-NL" err="1"/>
              <a:t>Seventh</a:t>
            </a:r>
            <a:r>
              <a:rPr lang="nl-NL"/>
              <a:t> level</a:t>
            </a:r>
          </a:p>
          <a:p>
            <a:pPr lvl="7"/>
            <a:r>
              <a:rPr lang="nl-NL"/>
              <a:t>H5 </a:t>
            </a:r>
            <a:r>
              <a:rPr lang="nl-NL" err="1"/>
              <a:t>Eighth</a:t>
            </a:r>
            <a:r>
              <a:rPr lang="nl-NL"/>
              <a:t> level</a:t>
            </a:r>
          </a:p>
          <a:p>
            <a:pPr lvl="8"/>
            <a:r>
              <a:rPr lang="nl-NL"/>
              <a:t>H6 Ninth level</a:t>
            </a:r>
          </a:p>
        </p:txBody>
      </p:sp>
      <p:sp>
        <p:nvSpPr>
          <p:cNvPr id="4" name="Date Placeholder 3">
            <a:extLst>
              <a:ext uri="{FF2B5EF4-FFF2-40B4-BE49-F238E27FC236}">
                <a16:creationId xmlns:a16="http://schemas.microsoft.com/office/drawing/2014/main" id="{103FF1B2-FD5B-4447-A6E4-975BB9980E95}"/>
              </a:ext>
            </a:extLst>
          </p:cNvPr>
          <p:cNvSpPr>
            <a:spLocks noGrp="1"/>
          </p:cNvSpPr>
          <p:nvPr>
            <p:ph type="dt" sz="half" idx="2"/>
          </p:nvPr>
        </p:nvSpPr>
        <p:spPr>
          <a:xfrm>
            <a:off x="9249211" y="6870700"/>
            <a:ext cx="2743200" cy="3600"/>
          </a:xfrm>
          <a:prstGeom prst="rect">
            <a:avLst/>
          </a:prstGeom>
        </p:spPr>
        <p:txBody>
          <a:bodyPr vert="horz" lIns="0" tIns="0" rIns="0" bIns="0" rtlCol="0" anchor="ctr" anchorCtr="0">
            <a:noAutofit/>
          </a:bodyPr>
          <a:lstStyle>
            <a:lvl1pPr algn="r">
              <a:defRPr sz="100">
                <a:solidFill>
                  <a:schemeClr val="tx1">
                    <a:alpha val="0"/>
                  </a:schemeClr>
                </a:solidFill>
              </a:defRPr>
            </a:lvl1pPr>
          </a:lstStyle>
          <a:p>
            <a:fld id="{61DDB7CD-0564-4B34-9187-194AA95633CA}" type="datetime1">
              <a:rPr lang="nl-NL" smtClean="0"/>
              <a:pPr/>
              <a:t>20-10-2025</a:t>
            </a:fld>
            <a:endParaRPr lang="nl-NL"/>
          </a:p>
        </p:txBody>
      </p:sp>
      <p:sp>
        <p:nvSpPr>
          <p:cNvPr id="5" name="Footer Placeholder 4">
            <a:extLst>
              <a:ext uri="{FF2B5EF4-FFF2-40B4-BE49-F238E27FC236}">
                <a16:creationId xmlns:a16="http://schemas.microsoft.com/office/drawing/2014/main" id="{2B0DB066-4707-447F-B1EB-137AB9A15EEE}"/>
              </a:ext>
            </a:extLst>
          </p:cNvPr>
          <p:cNvSpPr>
            <a:spLocks noGrp="1"/>
          </p:cNvSpPr>
          <p:nvPr>
            <p:ph type="ftr" sz="quarter" idx="3"/>
          </p:nvPr>
        </p:nvSpPr>
        <p:spPr>
          <a:xfrm>
            <a:off x="200025" y="6870700"/>
            <a:ext cx="5794375" cy="3600"/>
          </a:xfrm>
          <a:prstGeom prst="rect">
            <a:avLst/>
          </a:prstGeom>
        </p:spPr>
        <p:txBody>
          <a:bodyPr vert="horz" lIns="0" tIns="0" rIns="0" bIns="0" rtlCol="0" anchor="ctr" anchorCtr="0">
            <a:noAutofit/>
          </a:bodyPr>
          <a:lstStyle>
            <a:lvl1pPr algn="l">
              <a:defRPr sz="100">
                <a:solidFill>
                  <a:schemeClr val="tx1">
                    <a:alpha val="0"/>
                  </a:schemeClr>
                </a:solidFill>
              </a:defRPr>
            </a:lvl1pPr>
          </a:lstStyle>
          <a:p>
            <a:endParaRPr lang="nl-NL"/>
          </a:p>
        </p:txBody>
      </p:sp>
      <p:sp>
        <p:nvSpPr>
          <p:cNvPr id="6" name="Slide Number Placeholder 5">
            <a:extLst>
              <a:ext uri="{FF2B5EF4-FFF2-40B4-BE49-F238E27FC236}">
                <a16:creationId xmlns:a16="http://schemas.microsoft.com/office/drawing/2014/main" id="{3CC62AA1-8A96-4203-85B2-284013046811}"/>
              </a:ext>
            </a:extLst>
          </p:cNvPr>
          <p:cNvSpPr>
            <a:spLocks noGrp="1"/>
          </p:cNvSpPr>
          <p:nvPr>
            <p:ph type="sldNum" sz="quarter" idx="4"/>
          </p:nvPr>
        </p:nvSpPr>
        <p:spPr>
          <a:xfrm>
            <a:off x="11528643" y="6444471"/>
            <a:ext cx="399600" cy="200011"/>
          </a:xfrm>
          <a:prstGeom prst="rect">
            <a:avLst/>
          </a:prstGeom>
        </p:spPr>
        <p:txBody>
          <a:bodyPr vert="horz" lIns="0" tIns="0" rIns="0" bIns="0" rtlCol="0" anchor="ctr" anchorCtr="0">
            <a:noAutofit/>
          </a:bodyPr>
          <a:lstStyle>
            <a:lvl1pPr algn="r">
              <a:defRPr sz="800" b="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defRPr>
            </a:lvl1pPr>
          </a:lstStyle>
          <a:p>
            <a:fld id="{8EA91717-1692-47AE-A9A4-BF7A145E3432}" type="slidenum">
              <a:rPr lang="nl-NL" smtClean="0"/>
              <a:pPr/>
              <a:t>‹nr.›</a:t>
            </a:fld>
            <a:endParaRPr lang="nl-NL"/>
          </a:p>
        </p:txBody>
      </p:sp>
      <p:sp>
        <p:nvSpPr>
          <p:cNvPr id="9" name="Text Placeholder 14">
            <a:extLst>
              <a:ext uri="{FF2B5EF4-FFF2-40B4-BE49-F238E27FC236}">
                <a16:creationId xmlns:a16="http://schemas.microsoft.com/office/drawing/2014/main" id="{76AA57CD-7F0D-433E-BFB4-221CB4E7E66D}"/>
              </a:ext>
            </a:extLst>
          </p:cNvPr>
          <p:cNvSpPr txBox="1">
            <a:spLocks/>
          </p:cNvSpPr>
          <p:nvPr userDrawn="1"/>
        </p:nvSpPr>
        <p:spPr>
          <a:xfrm>
            <a:off x="11278800" y="5529600"/>
            <a:ext cx="410400" cy="626400"/>
          </a:xfrm>
          <a:prstGeom prst="rect">
            <a:avLst/>
          </a:prstGeom>
          <a:blipFill dpi="0" rotWithShape="1">
            <a:blip r:embed="rId6">
              <a:extLst>
                <a:ext uri="{96DAC541-7B7A-43D3-8B79-37D633B846F1}">
                  <asvg:svgBlip xmlns:asvg="http://schemas.microsoft.com/office/drawing/2016/SVG/main" r:embed="rId7"/>
                </a:ext>
              </a:extLst>
            </a:blip>
            <a:srcRect/>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Char char="​"/>
              <a:defRPr sz="500" kern="1200">
                <a:solidFill>
                  <a:schemeClr val="tx1">
                    <a:alpha val="0"/>
                  </a:schemeClr>
                </a:solidFill>
                <a:latin typeface="+mj-lt"/>
                <a:ea typeface="+mn-ea"/>
                <a:cs typeface="+mn-cs"/>
              </a:defRPr>
            </a:lvl1pPr>
            <a:lvl2pPr marL="180000" indent="-180000" algn="l" defTabSz="914400" rtl="0" eaLnBrk="1" latinLnBrk="0" hangingPunct="1">
              <a:lnSpc>
                <a:spcPct val="90000"/>
              </a:lnSpc>
              <a:spcBef>
                <a:spcPts val="1000"/>
              </a:spcBef>
              <a:buClr>
                <a:schemeClr val="accent1"/>
              </a:buClr>
              <a:buFont typeface="Arial" panose="020B0604020202020204" pitchFamily="34" charset="0"/>
              <a:buChar char="•"/>
              <a:defRPr sz="1500" kern="1200">
                <a:solidFill>
                  <a:schemeClr val="tx1"/>
                </a:solidFill>
                <a:latin typeface="+mn-lt"/>
                <a:ea typeface="+mn-ea"/>
                <a:cs typeface="+mn-cs"/>
              </a:defRPr>
            </a:lvl2pPr>
            <a:lvl3pPr marL="360000" indent="-180000" algn="l" defTabSz="914400" rtl="0" eaLnBrk="1" latinLnBrk="0" hangingPunct="1">
              <a:lnSpc>
                <a:spcPct val="90000"/>
              </a:lnSpc>
              <a:spcBef>
                <a:spcPts val="1000"/>
              </a:spcBef>
              <a:buClr>
                <a:schemeClr val="accent1"/>
              </a:buClr>
              <a:buFont typeface="Arial" panose="020B0604020202020204" pitchFamily="34" charset="0"/>
              <a:buChar char="•"/>
              <a:defRPr sz="1500" kern="1200">
                <a:solidFill>
                  <a:schemeClr val="tx1"/>
                </a:solidFill>
                <a:latin typeface="+mn-lt"/>
                <a:ea typeface="+mn-ea"/>
                <a:cs typeface="+mn-cs"/>
              </a:defRPr>
            </a:lvl3pPr>
            <a:lvl4pPr marL="540000" indent="-180000" algn="l" defTabSz="914400" rtl="0" eaLnBrk="1" latinLnBrk="0" hangingPunct="1">
              <a:lnSpc>
                <a:spcPct val="90000"/>
              </a:lnSpc>
              <a:spcBef>
                <a:spcPts val="1000"/>
              </a:spcBef>
              <a:buClr>
                <a:schemeClr val="accent1"/>
              </a:buClr>
              <a:buFont typeface="Arial" panose="020B0604020202020204" pitchFamily="34" charset="0"/>
              <a:buChar char="•"/>
              <a:defRPr sz="1300" kern="1200">
                <a:solidFill>
                  <a:schemeClr val="tx1"/>
                </a:solidFill>
                <a:latin typeface="+mn-lt"/>
                <a:ea typeface="+mn-ea"/>
                <a:cs typeface="+mn-cs"/>
              </a:defRPr>
            </a:lvl4pPr>
            <a:lvl5pPr marL="0" indent="0" algn="l" defTabSz="914400" rtl="0" eaLnBrk="1" latinLnBrk="0" hangingPunct="1">
              <a:lnSpc>
                <a:spcPct val="90000"/>
              </a:lnSpc>
              <a:spcBef>
                <a:spcPts val="1000"/>
              </a:spcBef>
              <a:buFont typeface="Arial" panose="020B0604020202020204" pitchFamily="34" charset="0"/>
              <a:buChar char="​"/>
              <a:defRPr sz="2800" b="1" kern="1200">
                <a:solidFill>
                  <a:schemeClr val="tx1"/>
                </a:solidFill>
                <a:latin typeface="+mj-lt"/>
                <a:ea typeface="+mn-ea"/>
                <a:cs typeface="+mn-cs"/>
              </a:defRPr>
            </a:lvl5pPr>
            <a:lvl6pPr marL="0" indent="0" algn="l" defTabSz="914400" rtl="0" eaLnBrk="1" latinLnBrk="0" hangingPunct="1">
              <a:lnSpc>
                <a:spcPct val="90000"/>
              </a:lnSpc>
              <a:spcBef>
                <a:spcPts val="1000"/>
              </a:spcBef>
              <a:buFont typeface="Arial" panose="020B0604020202020204" pitchFamily="34" charset="0"/>
              <a:buChar char="​"/>
              <a:defRPr sz="2250" b="1" kern="1200">
                <a:solidFill>
                  <a:schemeClr val="tx1"/>
                </a:solidFill>
                <a:latin typeface="+mj-lt"/>
                <a:ea typeface="+mn-ea"/>
                <a:cs typeface="+mn-cs"/>
              </a:defRPr>
            </a:lvl6pPr>
            <a:lvl7pPr marL="0" indent="0" algn="l" defTabSz="914400" rtl="0" eaLnBrk="1" latinLnBrk="0" hangingPunct="1">
              <a:lnSpc>
                <a:spcPct val="90000"/>
              </a:lnSpc>
              <a:spcBef>
                <a:spcPts val="1000"/>
              </a:spcBef>
              <a:buFont typeface="Arial" panose="020B0604020202020204" pitchFamily="34" charset="0"/>
              <a:buChar char="​"/>
              <a:defRPr sz="2000" b="1" kern="1200">
                <a:solidFill>
                  <a:schemeClr val="tx1"/>
                </a:solidFill>
                <a:latin typeface="+mj-lt"/>
                <a:ea typeface="+mn-ea"/>
                <a:cs typeface="+mn-cs"/>
              </a:defRPr>
            </a:lvl7pPr>
            <a:lvl8pPr marL="0" indent="0" algn="l" defTabSz="914400" rtl="0" eaLnBrk="1" latinLnBrk="0" hangingPunct="1">
              <a:lnSpc>
                <a:spcPct val="90000"/>
              </a:lnSpc>
              <a:spcBef>
                <a:spcPts val="1000"/>
              </a:spcBef>
              <a:buFont typeface="Arial" panose="020B0604020202020204" pitchFamily="34" charset="0"/>
              <a:buChar char="​"/>
              <a:defRPr sz="1700" b="1" kern="1200">
                <a:solidFill>
                  <a:schemeClr val="tx1"/>
                </a:solidFill>
                <a:latin typeface="+mj-lt"/>
                <a:ea typeface="+mn-ea"/>
                <a:cs typeface="+mn-cs"/>
              </a:defRPr>
            </a:lvl8pPr>
            <a:lvl9pPr marL="0" indent="0" algn="l" defTabSz="914400" rtl="0" eaLnBrk="1" latinLnBrk="0" hangingPunct="1">
              <a:lnSpc>
                <a:spcPct val="90000"/>
              </a:lnSpc>
              <a:spcBef>
                <a:spcPts val="1000"/>
              </a:spcBef>
              <a:buFont typeface="Arial" panose="020B0604020202020204" pitchFamily="34" charset="0"/>
              <a:buChar char="​"/>
              <a:defRPr sz="1500" b="1" kern="120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defRPr>
            </a:lvl9pPr>
          </a:lstStyle>
          <a:p>
            <a:r>
              <a:rPr lang="nl-NL"/>
              <a:t>ZorgDomein logo</a:t>
            </a:r>
          </a:p>
        </p:txBody>
      </p:sp>
    </p:spTree>
    <p:extLst>
      <p:ext uri="{BB962C8B-B14F-4D97-AF65-F5344CB8AC3E}">
        <p14:creationId xmlns:p14="http://schemas.microsoft.com/office/powerpoint/2010/main" val="46774960"/>
      </p:ext>
    </p:extLst>
  </p:cSld>
  <p:clrMap bg1="lt1" tx1="dk1" bg2="lt2" tx2="dk2" accent1="accent1" accent2="accent2" accent3="accent3" accent4="accent4" accent5="accent5" accent6="accent6" hlink="hlink" folHlink="folHlink"/>
  <p:sldLayoutIdLst>
    <p:sldLayoutId id="2147483932" r:id="rId1"/>
  </p:sldLayoutIdLst>
  <p:hf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0" indent="0" algn="l" defTabSz="914400" rtl="0" eaLnBrk="1" latinLnBrk="0" hangingPunct="1">
        <a:lnSpc>
          <a:spcPct val="113000"/>
        </a:lnSpc>
        <a:spcBef>
          <a:spcPts val="1000"/>
        </a:spcBef>
        <a:buFont typeface="Arial" panose="020B0604020202020204" pitchFamily="34" charset="0"/>
        <a:buChar char="​"/>
        <a:defRPr sz="1500" kern="1200">
          <a:solidFill>
            <a:schemeClr val="tx1"/>
          </a:solidFill>
          <a:latin typeface="+mj-lt"/>
          <a:ea typeface="+mn-ea"/>
          <a:cs typeface="+mn-cs"/>
        </a:defRPr>
      </a:lvl1pPr>
      <a:lvl2pPr marL="180000" indent="-180000" algn="l" defTabSz="914400" rtl="0" eaLnBrk="1" latinLnBrk="0" hangingPunct="1">
        <a:lnSpc>
          <a:spcPct val="113000"/>
        </a:lnSpc>
        <a:spcBef>
          <a:spcPts val="1000"/>
        </a:spcBef>
        <a:buClr>
          <a:schemeClr val="accent1"/>
        </a:buClr>
        <a:buFont typeface="Arial" panose="020B0604020202020204" pitchFamily="34" charset="0"/>
        <a:buChar char="•"/>
        <a:defRPr sz="1500" kern="1200">
          <a:solidFill>
            <a:schemeClr val="tx1"/>
          </a:solidFill>
          <a:latin typeface="+mn-lt"/>
          <a:ea typeface="+mn-ea"/>
          <a:cs typeface="+mn-cs"/>
        </a:defRPr>
      </a:lvl2pPr>
      <a:lvl3pPr marL="360000" indent="-180000" algn="l" defTabSz="914400" rtl="0" eaLnBrk="1" latinLnBrk="0" hangingPunct="1">
        <a:lnSpc>
          <a:spcPct val="113000"/>
        </a:lnSpc>
        <a:spcBef>
          <a:spcPts val="1000"/>
        </a:spcBef>
        <a:buClr>
          <a:schemeClr val="accent1"/>
        </a:buClr>
        <a:buFont typeface="Arial" panose="020B0604020202020204" pitchFamily="34" charset="0"/>
        <a:buChar char="•"/>
        <a:defRPr sz="1500" kern="1200">
          <a:solidFill>
            <a:schemeClr val="tx1"/>
          </a:solidFill>
          <a:latin typeface="+mn-lt"/>
          <a:ea typeface="+mn-ea"/>
          <a:cs typeface="+mn-cs"/>
        </a:defRPr>
      </a:lvl3pPr>
      <a:lvl4pPr marL="0" indent="0" algn="l" defTabSz="914400" rtl="0" eaLnBrk="1" latinLnBrk="0" hangingPunct="1">
        <a:lnSpc>
          <a:spcPct val="113000"/>
        </a:lnSpc>
        <a:spcBef>
          <a:spcPts val="1000"/>
        </a:spcBef>
        <a:buClr>
          <a:schemeClr val="accent1"/>
        </a:buClr>
        <a:buFont typeface="Arial" panose="020B0604020202020204" pitchFamily="34" charset="0"/>
        <a:buChar char="​"/>
        <a:defRPr sz="1300" kern="1200">
          <a:solidFill>
            <a:schemeClr val="tx1"/>
          </a:solidFill>
          <a:latin typeface="+mn-lt"/>
          <a:ea typeface="+mn-ea"/>
          <a:cs typeface="+mn-cs"/>
        </a:defRPr>
      </a:lvl4pPr>
      <a:lvl5pPr marL="0" indent="0" algn="l" defTabSz="914400" rtl="0" eaLnBrk="1" latinLnBrk="0" hangingPunct="1">
        <a:lnSpc>
          <a:spcPct val="113000"/>
        </a:lnSpc>
        <a:spcBef>
          <a:spcPts val="1000"/>
        </a:spcBef>
        <a:buFont typeface="Arial" panose="020B0604020202020204" pitchFamily="34" charset="0"/>
        <a:buChar char="​"/>
        <a:defRPr sz="2800" b="1" kern="1200">
          <a:solidFill>
            <a:schemeClr val="tx1"/>
          </a:solidFill>
          <a:latin typeface="+mj-lt"/>
          <a:ea typeface="+mn-ea"/>
          <a:cs typeface="+mn-cs"/>
        </a:defRPr>
      </a:lvl5pPr>
      <a:lvl6pPr marL="0" indent="0" algn="l" defTabSz="914400" rtl="0" eaLnBrk="1" latinLnBrk="0" hangingPunct="1">
        <a:lnSpc>
          <a:spcPct val="113000"/>
        </a:lnSpc>
        <a:spcBef>
          <a:spcPts val="1000"/>
        </a:spcBef>
        <a:buFont typeface="Arial" panose="020B0604020202020204" pitchFamily="34" charset="0"/>
        <a:buChar char="​"/>
        <a:defRPr sz="2250" b="1" kern="1200">
          <a:solidFill>
            <a:schemeClr val="tx1"/>
          </a:solidFill>
          <a:latin typeface="+mj-lt"/>
          <a:ea typeface="+mn-ea"/>
          <a:cs typeface="+mn-cs"/>
        </a:defRPr>
      </a:lvl6pPr>
      <a:lvl7pPr marL="0" indent="0" algn="l" defTabSz="914400" rtl="0" eaLnBrk="1" latinLnBrk="0" hangingPunct="1">
        <a:lnSpc>
          <a:spcPct val="113000"/>
        </a:lnSpc>
        <a:spcBef>
          <a:spcPts val="1000"/>
        </a:spcBef>
        <a:buFont typeface="Arial" panose="020B0604020202020204" pitchFamily="34" charset="0"/>
        <a:buChar char="​"/>
        <a:defRPr sz="2000" b="1" kern="1200">
          <a:solidFill>
            <a:schemeClr val="tx1"/>
          </a:solidFill>
          <a:latin typeface="+mj-lt"/>
          <a:ea typeface="+mn-ea"/>
          <a:cs typeface="+mn-cs"/>
        </a:defRPr>
      </a:lvl7pPr>
      <a:lvl8pPr marL="0" indent="0" algn="l" defTabSz="914400" rtl="0" eaLnBrk="1" latinLnBrk="0" hangingPunct="1">
        <a:lnSpc>
          <a:spcPct val="113000"/>
        </a:lnSpc>
        <a:spcBef>
          <a:spcPts val="1000"/>
        </a:spcBef>
        <a:buFont typeface="Arial" panose="020B0604020202020204" pitchFamily="34" charset="0"/>
        <a:buChar char="​"/>
        <a:defRPr sz="1700" b="1" kern="1200">
          <a:solidFill>
            <a:schemeClr val="tx1"/>
          </a:solidFill>
          <a:latin typeface="+mj-lt"/>
          <a:ea typeface="+mn-ea"/>
          <a:cs typeface="+mn-cs"/>
        </a:defRPr>
      </a:lvl8pPr>
      <a:lvl9pPr marL="0" indent="0" algn="l" defTabSz="914400" rtl="0" eaLnBrk="1" latinLnBrk="0" hangingPunct="1">
        <a:lnSpc>
          <a:spcPct val="113000"/>
        </a:lnSpc>
        <a:spcBef>
          <a:spcPts val="1000"/>
        </a:spcBef>
        <a:buFont typeface="Arial" panose="020B0604020202020204" pitchFamily="34" charset="0"/>
        <a:buChar char="​"/>
        <a:defRPr sz="1500" b="1" kern="120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0">
          <p15:clr>
            <a:srgbClr val="D6D6D6"/>
          </p15:clr>
        </p15:guide>
        <p15:guide id="31" pos="7680">
          <p15:clr>
            <a:srgbClr val="D6D6D6"/>
          </p15:clr>
        </p15:guide>
        <p15:guide id="32" pos="121">
          <p15:clr>
            <a:srgbClr val="D6D6D6"/>
          </p15:clr>
        </p15:guide>
        <p15:guide id="33" pos="1888">
          <p15:clr>
            <a:srgbClr val="D6D6D6"/>
          </p15:clr>
        </p15:guide>
        <p15:guide id="34" pos="2015">
          <p15:clr>
            <a:srgbClr val="D6D6D6"/>
          </p15:clr>
        </p15:guide>
        <p15:guide id="35" pos="3776">
          <p15:clr>
            <a:srgbClr val="D6D6D6"/>
          </p15:clr>
        </p15:guide>
        <p15:guide id="36" pos="3903">
          <p15:clr>
            <a:srgbClr val="D6D6D6"/>
          </p15:clr>
        </p15:guide>
        <p15:guide id="37" pos="5664">
          <p15:clr>
            <a:srgbClr val="D6D6D6"/>
          </p15:clr>
        </p15:guide>
        <p15:guide id="38" pos="5791">
          <p15:clr>
            <a:srgbClr val="D6D6D6"/>
          </p15:clr>
        </p15:guide>
        <p15:guide id="39" pos="7553">
          <p15:clr>
            <a:srgbClr val="D6D6D6"/>
          </p15:clr>
        </p15:guide>
        <p15:guide id="40" orient="horz">
          <p15:clr>
            <a:srgbClr val="D6D6D6"/>
          </p15:clr>
        </p15:guide>
        <p15:guide id="41" orient="horz" pos="4320">
          <p15:clr>
            <a:srgbClr val="D6D6D6"/>
          </p15:clr>
        </p15:guide>
        <p15:guide id="42" orient="horz" pos="126">
          <p15:clr>
            <a:srgbClr val="D6D6D6"/>
          </p15:clr>
        </p15:guide>
        <p15:guide id="43" orient="horz" pos="698">
          <p15:clr>
            <a:srgbClr val="D6D6D6"/>
          </p15:clr>
        </p15:guide>
        <p15:guide id="44" orient="horz" pos="825">
          <p15:clr>
            <a:srgbClr val="D6D6D6"/>
          </p15:clr>
        </p15:guide>
        <p15:guide id="45" orient="horz" pos="1397">
          <p15:clr>
            <a:srgbClr val="D6D6D6"/>
          </p15:clr>
        </p15:guide>
        <p15:guide id="46" orient="horz" pos="1524">
          <p15:clr>
            <a:srgbClr val="D6D6D6"/>
          </p15:clr>
        </p15:guide>
        <p15:guide id="47" orient="horz" pos="2096">
          <p15:clr>
            <a:srgbClr val="D6D6D6"/>
          </p15:clr>
        </p15:guide>
        <p15:guide id="48" orient="horz" pos="2223">
          <p15:clr>
            <a:srgbClr val="D6D6D6"/>
          </p15:clr>
        </p15:guide>
        <p15:guide id="49" orient="horz" pos="2795">
          <p15:clr>
            <a:srgbClr val="D6D6D6"/>
          </p15:clr>
        </p15:guide>
        <p15:guide id="50" orient="horz" pos="2922">
          <p15:clr>
            <a:srgbClr val="D6D6D6"/>
          </p15:clr>
        </p15:guide>
        <p15:guide id="51" orient="horz" pos="3475">
          <p15:clr>
            <a:srgbClr val="D6D6D6"/>
          </p15:clr>
        </p15:guide>
        <p15:guide id="52" orient="horz" pos="3621">
          <p15:clr>
            <a:srgbClr val="D6D6D6"/>
          </p15:clr>
        </p15:guide>
        <p15:guide id="53" orient="horz" pos="4193">
          <p15:clr>
            <a:srgbClr val="D6D6D6"/>
          </p15:clr>
        </p15:guide>
        <p15:guide id="54" pos="378">
          <p15:clr>
            <a:srgbClr val="F26B43"/>
          </p15:clr>
        </p15:guide>
        <p15:guide id="55" pos="7301">
          <p15:clr>
            <a:srgbClr val="F26B43"/>
          </p15:clr>
        </p15:guide>
        <p15:guide id="56" orient="horz" pos="3942">
          <p15:clr>
            <a:srgbClr val="F26B43"/>
          </p15:clr>
        </p15:guide>
        <p15:guide id="57" pos="252">
          <p15:clr>
            <a:srgbClr val="F26B43"/>
          </p15:clr>
        </p15:guide>
        <p15:guide id="58" pos="7427">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DF6FD"/>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04BC03-0E97-4E6E-BEC8-EBB31E83B459}"/>
              </a:ext>
            </a:extLst>
          </p:cNvPr>
          <p:cNvSpPr>
            <a:spLocks noGrp="1"/>
          </p:cNvSpPr>
          <p:nvPr>
            <p:ph type="title"/>
          </p:nvPr>
        </p:nvSpPr>
        <p:spPr>
          <a:xfrm>
            <a:off x="601462" y="600818"/>
            <a:ext cx="10988876" cy="507256"/>
          </a:xfrm>
          <a:prstGeom prst="rect">
            <a:avLst/>
          </a:prstGeom>
        </p:spPr>
        <p:txBody>
          <a:bodyPr vert="horz" lIns="0" tIns="0" rIns="0" bIns="0" rtlCol="0" anchor="t" anchorCtr="0">
            <a:noAutofit/>
          </a:bodyPr>
          <a:lstStyle/>
          <a:p>
            <a:r>
              <a:rPr lang="nl-NL"/>
              <a:t>Typ hier de titel</a:t>
            </a:r>
          </a:p>
        </p:txBody>
      </p:sp>
      <p:sp>
        <p:nvSpPr>
          <p:cNvPr id="3" name="Text Placeholder 2">
            <a:extLst>
              <a:ext uri="{FF2B5EF4-FFF2-40B4-BE49-F238E27FC236}">
                <a16:creationId xmlns:a16="http://schemas.microsoft.com/office/drawing/2014/main" id="{7300FF96-CE03-4551-9D83-60594362BB83}"/>
              </a:ext>
            </a:extLst>
          </p:cNvPr>
          <p:cNvSpPr>
            <a:spLocks noGrp="1"/>
          </p:cNvSpPr>
          <p:nvPr>
            <p:ph type="body" idx="1"/>
          </p:nvPr>
        </p:nvSpPr>
        <p:spPr>
          <a:xfrm>
            <a:off x="601462" y="1309688"/>
            <a:ext cx="10587600" cy="4948237"/>
          </a:xfrm>
          <a:prstGeom prst="rect">
            <a:avLst/>
          </a:prstGeom>
        </p:spPr>
        <p:txBody>
          <a:bodyPr vert="horz" lIns="0" tIns="0" rIns="0" bIns="0" rtlCol="0" anchor="t" anchorCtr="0">
            <a:noAutofit/>
          </a:body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a:t>H2 </a:t>
            </a:r>
            <a:r>
              <a:rPr lang="nl-NL" err="1"/>
              <a:t>Fifth</a:t>
            </a:r>
            <a:r>
              <a:rPr lang="nl-NL"/>
              <a:t> level</a:t>
            </a:r>
          </a:p>
          <a:p>
            <a:pPr lvl="5"/>
            <a:r>
              <a:rPr lang="nl-NL"/>
              <a:t>H3 </a:t>
            </a:r>
            <a:r>
              <a:rPr lang="nl-NL" err="1"/>
              <a:t>Sixth</a:t>
            </a:r>
            <a:r>
              <a:rPr lang="nl-NL"/>
              <a:t> level</a:t>
            </a:r>
          </a:p>
          <a:p>
            <a:pPr lvl="6"/>
            <a:r>
              <a:rPr lang="nl-NL"/>
              <a:t>H4 </a:t>
            </a:r>
            <a:r>
              <a:rPr lang="nl-NL" err="1"/>
              <a:t>Seventh</a:t>
            </a:r>
            <a:r>
              <a:rPr lang="nl-NL"/>
              <a:t> level</a:t>
            </a:r>
          </a:p>
          <a:p>
            <a:pPr lvl="7"/>
            <a:r>
              <a:rPr lang="nl-NL"/>
              <a:t>H5 </a:t>
            </a:r>
            <a:r>
              <a:rPr lang="nl-NL" err="1"/>
              <a:t>Eighth</a:t>
            </a:r>
            <a:r>
              <a:rPr lang="nl-NL"/>
              <a:t> level</a:t>
            </a:r>
          </a:p>
          <a:p>
            <a:pPr lvl="8"/>
            <a:r>
              <a:rPr lang="nl-NL"/>
              <a:t>H6 Ninth level</a:t>
            </a:r>
          </a:p>
        </p:txBody>
      </p:sp>
      <p:sp>
        <p:nvSpPr>
          <p:cNvPr id="4" name="Date Placeholder 3">
            <a:extLst>
              <a:ext uri="{FF2B5EF4-FFF2-40B4-BE49-F238E27FC236}">
                <a16:creationId xmlns:a16="http://schemas.microsoft.com/office/drawing/2014/main" id="{103FF1B2-FD5B-4447-A6E4-975BB9980E95}"/>
              </a:ext>
            </a:extLst>
          </p:cNvPr>
          <p:cNvSpPr>
            <a:spLocks noGrp="1"/>
          </p:cNvSpPr>
          <p:nvPr>
            <p:ph type="dt" sz="half" idx="2"/>
          </p:nvPr>
        </p:nvSpPr>
        <p:spPr>
          <a:xfrm>
            <a:off x="9249211" y="6870700"/>
            <a:ext cx="2743200" cy="3600"/>
          </a:xfrm>
          <a:prstGeom prst="rect">
            <a:avLst/>
          </a:prstGeom>
        </p:spPr>
        <p:txBody>
          <a:bodyPr vert="horz" lIns="0" tIns="0" rIns="0" bIns="0" rtlCol="0" anchor="ctr" anchorCtr="0">
            <a:noAutofit/>
          </a:bodyPr>
          <a:lstStyle>
            <a:lvl1pPr algn="r">
              <a:defRPr sz="100">
                <a:solidFill>
                  <a:schemeClr val="tx1">
                    <a:alpha val="0"/>
                  </a:schemeClr>
                </a:solidFill>
              </a:defRPr>
            </a:lvl1pPr>
          </a:lstStyle>
          <a:p>
            <a:fld id="{61DDB7CD-0564-4B34-9187-194AA95633CA}" type="datetime1">
              <a:rPr lang="nl-NL" smtClean="0"/>
              <a:pPr/>
              <a:t>20-10-2025</a:t>
            </a:fld>
            <a:endParaRPr lang="nl-NL"/>
          </a:p>
        </p:txBody>
      </p:sp>
      <p:sp>
        <p:nvSpPr>
          <p:cNvPr id="5" name="Footer Placeholder 4">
            <a:extLst>
              <a:ext uri="{FF2B5EF4-FFF2-40B4-BE49-F238E27FC236}">
                <a16:creationId xmlns:a16="http://schemas.microsoft.com/office/drawing/2014/main" id="{2B0DB066-4707-447F-B1EB-137AB9A15EEE}"/>
              </a:ext>
            </a:extLst>
          </p:cNvPr>
          <p:cNvSpPr>
            <a:spLocks noGrp="1"/>
          </p:cNvSpPr>
          <p:nvPr>
            <p:ph type="ftr" sz="quarter" idx="3"/>
          </p:nvPr>
        </p:nvSpPr>
        <p:spPr>
          <a:xfrm>
            <a:off x="200025" y="6870700"/>
            <a:ext cx="5794375" cy="3600"/>
          </a:xfrm>
          <a:prstGeom prst="rect">
            <a:avLst/>
          </a:prstGeom>
        </p:spPr>
        <p:txBody>
          <a:bodyPr vert="horz" lIns="0" tIns="0" rIns="0" bIns="0" rtlCol="0" anchor="ctr" anchorCtr="0">
            <a:noAutofit/>
          </a:bodyPr>
          <a:lstStyle>
            <a:lvl1pPr algn="l">
              <a:defRPr sz="100">
                <a:solidFill>
                  <a:schemeClr val="tx1">
                    <a:alpha val="0"/>
                  </a:schemeClr>
                </a:solidFill>
              </a:defRPr>
            </a:lvl1pPr>
          </a:lstStyle>
          <a:p>
            <a:endParaRPr lang="nl-NL"/>
          </a:p>
        </p:txBody>
      </p:sp>
      <p:sp>
        <p:nvSpPr>
          <p:cNvPr id="6" name="Slide Number Placeholder 5">
            <a:extLst>
              <a:ext uri="{FF2B5EF4-FFF2-40B4-BE49-F238E27FC236}">
                <a16:creationId xmlns:a16="http://schemas.microsoft.com/office/drawing/2014/main" id="{3CC62AA1-8A96-4203-85B2-284013046811}"/>
              </a:ext>
            </a:extLst>
          </p:cNvPr>
          <p:cNvSpPr>
            <a:spLocks noGrp="1"/>
          </p:cNvSpPr>
          <p:nvPr>
            <p:ph type="sldNum" sz="quarter" idx="4"/>
          </p:nvPr>
        </p:nvSpPr>
        <p:spPr>
          <a:xfrm>
            <a:off x="11528643" y="6444471"/>
            <a:ext cx="399600" cy="200011"/>
          </a:xfrm>
          <a:prstGeom prst="rect">
            <a:avLst/>
          </a:prstGeom>
        </p:spPr>
        <p:txBody>
          <a:bodyPr vert="horz" lIns="0" tIns="0" rIns="0" bIns="0" rtlCol="0" anchor="ctr" anchorCtr="0">
            <a:noAutofit/>
          </a:bodyPr>
          <a:lstStyle>
            <a:lvl1pPr algn="r">
              <a:defRPr sz="800" b="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defRPr>
            </a:lvl1pPr>
          </a:lstStyle>
          <a:p>
            <a:fld id="{8EA91717-1692-47AE-A9A4-BF7A145E3432}" type="slidenum">
              <a:rPr lang="nl-NL" smtClean="0"/>
              <a:pPr/>
              <a:t>‹nr.›</a:t>
            </a:fld>
            <a:endParaRPr lang="nl-NL"/>
          </a:p>
        </p:txBody>
      </p:sp>
      <p:sp>
        <p:nvSpPr>
          <p:cNvPr id="9" name="Text Placeholder 14">
            <a:extLst>
              <a:ext uri="{FF2B5EF4-FFF2-40B4-BE49-F238E27FC236}">
                <a16:creationId xmlns:a16="http://schemas.microsoft.com/office/drawing/2014/main" id="{76AA57CD-7F0D-433E-BFB4-221CB4E7E66D}"/>
              </a:ext>
            </a:extLst>
          </p:cNvPr>
          <p:cNvSpPr txBox="1">
            <a:spLocks/>
          </p:cNvSpPr>
          <p:nvPr userDrawn="1"/>
        </p:nvSpPr>
        <p:spPr>
          <a:xfrm>
            <a:off x="11278800" y="5529600"/>
            <a:ext cx="410400" cy="626400"/>
          </a:xfrm>
          <a:prstGeom prst="rect">
            <a:avLst/>
          </a:prstGeom>
          <a:blipFill dpi="0" rotWithShape="1">
            <a:blip r:embed="rId20">
              <a:extLst>
                <a:ext uri="{96DAC541-7B7A-43D3-8B79-37D633B846F1}">
                  <asvg:svgBlip xmlns:asvg="http://schemas.microsoft.com/office/drawing/2016/SVG/main" r:embed="rId21"/>
                </a:ext>
              </a:extLst>
            </a:blip>
            <a:srcRect/>
            <a:stretch>
              <a:fillRect/>
            </a:stretch>
          </a:blipFill>
        </p:spPr>
        <p:txBody>
          <a:bodyPr/>
          <a:lstStyle>
            <a:lvl1pPr marL="0" indent="0" algn="l" defTabSz="914400" rtl="0" eaLnBrk="1" latinLnBrk="0" hangingPunct="1">
              <a:lnSpc>
                <a:spcPct val="90000"/>
              </a:lnSpc>
              <a:spcBef>
                <a:spcPts val="1000"/>
              </a:spcBef>
              <a:buFont typeface="Arial" panose="020B0604020202020204" pitchFamily="34" charset="0"/>
              <a:buChar char="​"/>
              <a:defRPr sz="500" kern="1200">
                <a:solidFill>
                  <a:schemeClr val="tx1">
                    <a:alpha val="0"/>
                  </a:schemeClr>
                </a:solidFill>
                <a:latin typeface="+mj-lt"/>
                <a:ea typeface="+mn-ea"/>
                <a:cs typeface="+mn-cs"/>
              </a:defRPr>
            </a:lvl1pPr>
            <a:lvl2pPr marL="180000" indent="-180000" algn="l" defTabSz="914400" rtl="0" eaLnBrk="1" latinLnBrk="0" hangingPunct="1">
              <a:lnSpc>
                <a:spcPct val="90000"/>
              </a:lnSpc>
              <a:spcBef>
                <a:spcPts val="1000"/>
              </a:spcBef>
              <a:buClr>
                <a:schemeClr val="accent1"/>
              </a:buClr>
              <a:buFont typeface="Arial" panose="020B0604020202020204" pitchFamily="34" charset="0"/>
              <a:buChar char="•"/>
              <a:defRPr sz="1500" kern="1200">
                <a:solidFill>
                  <a:schemeClr val="tx1"/>
                </a:solidFill>
                <a:latin typeface="+mn-lt"/>
                <a:ea typeface="+mn-ea"/>
                <a:cs typeface="+mn-cs"/>
              </a:defRPr>
            </a:lvl2pPr>
            <a:lvl3pPr marL="360000" indent="-180000" algn="l" defTabSz="914400" rtl="0" eaLnBrk="1" latinLnBrk="0" hangingPunct="1">
              <a:lnSpc>
                <a:spcPct val="90000"/>
              </a:lnSpc>
              <a:spcBef>
                <a:spcPts val="1000"/>
              </a:spcBef>
              <a:buClr>
                <a:schemeClr val="accent1"/>
              </a:buClr>
              <a:buFont typeface="Arial" panose="020B0604020202020204" pitchFamily="34" charset="0"/>
              <a:buChar char="•"/>
              <a:defRPr sz="1500" kern="1200">
                <a:solidFill>
                  <a:schemeClr val="tx1"/>
                </a:solidFill>
                <a:latin typeface="+mn-lt"/>
                <a:ea typeface="+mn-ea"/>
                <a:cs typeface="+mn-cs"/>
              </a:defRPr>
            </a:lvl3pPr>
            <a:lvl4pPr marL="540000" indent="-180000" algn="l" defTabSz="914400" rtl="0" eaLnBrk="1" latinLnBrk="0" hangingPunct="1">
              <a:lnSpc>
                <a:spcPct val="90000"/>
              </a:lnSpc>
              <a:spcBef>
                <a:spcPts val="1000"/>
              </a:spcBef>
              <a:buClr>
                <a:schemeClr val="accent1"/>
              </a:buClr>
              <a:buFont typeface="Arial" panose="020B0604020202020204" pitchFamily="34" charset="0"/>
              <a:buChar char="•"/>
              <a:defRPr sz="1300" kern="1200">
                <a:solidFill>
                  <a:schemeClr val="tx1"/>
                </a:solidFill>
                <a:latin typeface="+mn-lt"/>
                <a:ea typeface="+mn-ea"/>
                <a:cs typeface="+mn-cs"/>
              </a:defRPr>
            </a:lvl4pPr>
            <a:lvl5pPr marL="0" indent="0" algn="l" defTabSz="914400" rtl="0" eaLnBrk="1" latinLnBrk="0" hangingPunct="1">
              <a:lnSpc>
                <a:spcPct val="90000"/>
              </a:lnSpc>
              <a:spcBef>
                <a:spcPts val="1000"/>
              </a:spcBef>
              <a:buFont typeface="Arial" panose="020B0604020202020204" pitchFamily="34" charset="0"/>
              <a:buChar char="​"/>
              <a:defRPr sz="2800" b="1" kern="1200">
                <a:solidFill>
                  <a:schemeClr val="tx1"/>
                </a:solidFill>
                <a:latin typeface="+mj-lt"/>
                <a:ea typeface="+mn-ea"/>
                <a:cs typeface="+mn-cs"/>
              </a:defRPr>
            </a:lvl5pPr>
            <a:lvl6pPr marL="0" indent="0" algn="l" defTabSz="914400" rtl="0" eaLnBrk="1" latinLnBrk="0" hangingPunct="1">
              <a:lnSpc>
                <a:spcPct val="90000"/>
              </a:lnSpc>
              <a:spcBef>
                <a:spcPts val="1000"/>
              </a:spcBef>
              <a:buFont typeface="Arial" panose="020B0604020202020204" pitchFamily="34" charset="0"/>
              <a:buChar char="​"/>
              <a:defRPr sz="2250" b="1" kern="1200">
                <a:solidFill>
                  <a:schemeClr val="tx1"/>
                </a:solidFill>
                <a:latin typeface="+mj-lt"/>
                <a:ea typeface="+mn-ea"/>
                <a:cs typeface="+mn-cs"/>
              </a:defRPr>
            </a:lvl6pPr>
            <a:lvl7pPr marL="0" indent="0" algn="l" defTabSz="914400" rtl="0" eaLnBrk="1" latinLnBrk="0" hangingPunct="1">
              <a:lnSpc>
                <a:spcPct val="90000"/>
              </a:lnSpc>
              <a:spcBef>
                <a:spcPts val="1000"/>
              </a:spcBef>
              <a:buFont typeface="Arial" panose="020B0604020202020204" pitchFamily="34" charset="0"/>
              <a:buChar char="​"/>
              <a:defRPr sz="2000" b="1" kern="1200">
                <a:solidFill>
                  <a:schemeClr val="tx1"/>
                </a:solidFill>
                <a:latin typeface="+mj-lt"/>
                <a:ea typeface="+mn-ea"/>
                <a:cs typeface="+mn-cs"/>
              </a:defRPr>
            </a:lvl7pPr>
            <a:lvl8pPr marL="0" indent="0" algn="l" defTabSz="914400" rtl="0" eaLnBrk="1" latinLnBrk="0" hangingPunct="1">
              <a:lnSpc>
                <a:spcPct val="90000"/>
              </a:lnSpc>
              <a:spcBef>
                <a:spcPts val="1000"/>
              </a:spcBef>
              <a:buFont typeface="Arial" panose="020B0604020202020204" pitchFamily="34" charset="0"/>
              <a:buChar char="​"/>
              <a:defRPr sz="1700" b="1" kern="1200">
                <a:solidFill>
                  <a:schemeClr val="tx1"/>
                </a:solidFill>
                <a:latin typeface="+mj-lt"/>
                <a:ea typeface="+mn-ea"/>
                <a:cs typeface="+mn-cs"/>
              </a:defRPr>
            </a:lvl8pPr>
            <a:lvl9pPr marL="0" indent="0" algn="l" defTabSz="914400" rtl="0" eaLnBrk="1" latinLnBrk="0" hangingPunct="1">
              <a:lnSpc>
                <a:spcPct val="90000"/>
              </a:lnSpc>
              <a:spcBef>
                <a:spcPts val="1000"/>
              </a:spcBef>
              <a:buFont typeface="Arial" panose="020B0604020202020204" pitchFamily="34" charset="0"/>
              <a:buChar char="​"/>
              <a:defRPr sz="1500" b="1" kern="120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defRPr>
            </a:lvl9pPr>
          </a:lstStyle>
          <a:p>
            <a:r>
              <a:rPr lang="nl-NL"/>
              <a:t>ZorgDomein logo</a:t>
            </a:r>
          </a:p>
        </p:txBody>
      </p:sp>
    </p:spTree>
    <p:extLst>
      <p:ext uri="{BB962C8B-B14F-4D97-AF65-F5344CB8AC3E}">
        <p14:creationId xmlns:p14="http://schemas.microsoft.com/office/powerpoint/2010/main" val="2430734146"/>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 id="2147483946" r:id="rId13"/>
    <p:sldLayoutId id="2147483947" r:id="rId14"/>
    <p:sldLayoutId id="2147483948" r:id="rId15"/>
    <p:sldLayoutId id="2147483949" r:id="rId16"/>
    <p:sldLayoutId id="2147483950" r:id="rId17"/>
    <p:sldLayoutId id="2147483951" r:id="rId18"/>
  </p:sldLayoutIdLst>
  <p:hf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0" indent="0" algn="l" defTabSz="914400" rtl="0" eaLnBrk="1" latinLnBrk="0" hangingPunct="1">
        <a:lnSpc>
          <a:spcPct val="113000"/>
        </a:lnSpc>
        <a:spcBef>
          <a:spcPts val="1000"/>
        </a:spcBef>
        <a:buFont typeface="Arial" panose="020B0604020202020204" pitchFamily="34" charset="0"/>
        <a:buChar char="​"/>
        <a:defRPr sz="1500" kern="1200">
          <a:solidFill>
            <a:schemeClr val="tx1"/>
          </a:solidFill>
          <a:latin typeface="+mj-lt"/>
          <a:ea typeface="+mn-ea"/>
          <a:cs typeface="+mn-cs"/>
        </a:defRPr>
      </a:lvl1pPr>
      <a:lvl2pPr marL="180000" indent="-180000" algn="l" defTabSz="914400" rtl="0" eaLnBrk="1" latinLnBrk="0" hangingPunct="1">
        <a:lnSpc>
          <a:spcPct val="113000"/>
        </a:lnSpc>
        <a:spcBef>
          <a:spcPts val="1000"/>
        </a:spcBef>
        <a:buClr>
          <a:schemeClr val="accent1"/>
        </a:buClr>
        <a:buFont typeface="Arial" panose="020B0604020202020204" pitchFamily="34" charset="0"/>
        <a:buChar char="•"/>
        <a:defRPr sz="1500" kern="1200">
          <a:solidFill>
            <a:schemeClr val="tx1"/>
          </a:solidFill>
          <a:latin typeface="+mn-lt"/>
          <a:ea typeface="+mn-ea"/>
          <a:cs typeface="+mn-cs"/>
        </a:defRPr>
      </a:lvl2pPr>
      <a:lvl3pPr marL="360000" indent="-180000" algn="l" defTabSz="914400" rtl="0" eaLnBrk="1" latinLnBrk="0" hangingPunct="1">
        <a:lnSpc>
          <a:spcPct val="113000"/>
        </a:lnSpc>
        <a:spcBef>
          <a:spcPts val="1000"/>
        </a:spcBef>
        <a:buClr>
          <a:schemeClr val="accent1"/>
        </a:buClr>
        <a:buFont typeface="Arial" panose="020B0604020202020204" pitchFamily="34" charset="0"/>
        <a:buChar char="•"/>
        <a:defRPr sz="1500" kern="1200">
          <a:solidFill>
            <a:schemeClr val="tx1"/>
          </a:solidFill>
          <a:latin typeface="+mn-lt"/>
          <a:ea typeface="+mn-ea"/>
          <a:cs typeface="+mn-cs"/>
        </a:defRPr>
      </a:lvl3pPr>
      <a:lvl4pPr marL="0" indent="0" algn="l" defTabSz="914400" rtl="0" eaLnBrk="1" latinLnBrk="0" hangingPunct="1">
        <a:lnSpc>
          <a:spcPct val="113000"/>
        </a:lnSpc>
        <a:spcBef>
          <a:spcPts val="1000"/>
        </a:spcBef>
        <a:buClr>
          <a:schemeClr val="accent1"/>
        </a:buClr>
        <a:buFont typeface="Arial" panose="020B0604020202020204" pitchFamily="34" charset="0"/>
        <a:buChar char="​"/>
        <a:defRPr sz="1300" kern="1200">
          <a:solidFill>
            <a:schemeClr val="tx1"/>
          </a:solidFill>
          <a:latin typeface="+mn-lt"/>
          <a:ea typeface="+mn-ea"/>
          <a:cs typeface="+mn-cs"/>
        </a:defRPr>
      </a:lvl4pPr>
      <a:lvl5pPr marL="0" indent="0" algn="l" defTabSz="914400" rtl="0" eaLnBrk="1" latinLnBrk="0" hangingPunct="1">
        <a:lnSpc>
          <a:spcPct val="113000"/>
        </a:lnSpc>
        <a:spcBef>
          <a:spcPts val="1000"/>
        </a:spcBef>
        <a:buFont typeface="Arial" panose="020B0604020202020204" pitchFamily="34" charset="0"/>
        <a:buChar char="​"/>
        <a:defRPr sz="2800" b="1" kern="1200">
          <a:solidFill>
            <a:schemeClr val="tx1"/>
          </a:solidFill>
          <a:latin typeface="+mj-lt"/>
          <a:ea typeface="+mn-ea"/>
          <a:cs typeface="+mn-cs"/>
        </a:defRPr>
      </a:lvl5pPr>
      <a:lvl6pPr marL="0" indent="0" algn="l" defTabSz="914400" rtl="0" eaLnBrk="1" latinLnBrk="0" hangingPunct="1">
        <a:lnSpc>
          <a:spcPct val="113000"/>
        </a:lnSpc>
        <a:spcBef>
          <a:spcPts val="1000"/>
        </a:spcBef>
        <a:buFont typeface="Arial" panose="020B0604020202020204" pitchFamily="34" charset="0"/>
        <a:buChar char="​"/>
        <a:defRPr sz="2250" b="1" kern="1200">
          <a:solidFill>
            <a:schemeClr val="tx1"/>
          </a:solidFill>
          <a:latin typeface="+mj-lt"/>
          <a:ea typeface="+mn-ea"/>
          <a:cs typeface="+mn-cs"/>
        </a:defRPr>
      </a:lvl6pPr>
      <a:lvl7pPr marL="0" indent="0" algn="l" defTabSz="914400" rtl="0" eaLnBrk="1" latinLnBrk="0" hangingPunct="1">
        <a:lnSpc>
          <a:spcPct val="113000"/>
        </a:lnSpc>
        <a:spcBef>
          <a:spcPts val="1000"/>
        </a:spcBef>
        <a:buFont typeface="Arial" panose="020B0604020202020204" pitchFamily="34" charset="0"/>
        <a:buChar char="​"/>
        <a:defRPr sz="2000" b="1" kern="1200">
          <a:solidFill>
            <a:schemeClr val="tx1"/>
          </a:solidFill>
          <a:latin typeface="+mj-lt"/>
          <a:ea typeface="+mn-ea"/>
          <a:cs typeface="+mn-cs"/>
        </a:defRPr>
      </a:lvl7pPr>
      <a:lvl8pPr marL="0" indent="0" algn="l" defTabSz="914400" rtl="0" eaLnBrk="1" latinLnBrk="0" hangingPunct="1">
        <a:lnSpc>
          <a:spcPct val="113000"/>
        </a:lnSpc>
        <a:spcBef>
          <a:spcPts val="1000"/>
        </a:spcBef>
        <a:buFont typeface="Arial" panose="020B0604020202020204" pitchFamily="34" charset="0"/>
        <a:buChar char="​"/>
        <a:defRPr sz="1700" b="1" kern="1200">
          <a:solidFill>
            <a:schemeClr val="tx1"/>
          </a:solidFill>
          <a:latin typeface="+mj-lt"/>
          <a:ea typeface="+mn-ea"/>
          <a:cs typeface="+mn-cs"/>
        </a:defRPr>
      </a:lvl8pPr>
      <a:lvl9pPr marL="0" indent="0" algn="l" defTabSz="914400" rtl="0" eaLnBrk="1" latinLnBrk="0" hangingPunct="1">
        <a:lnSpc>
          <a:spcPct val="113000"/>
        </a:lnSpc>
        <a:spcBef>
          <a:spcPts val="1000"/>
        </a:spcBef>
        <a:buFont typeface="Arial" panose="020B0604020202020204" pitchFamily="34" charset="0"/>
        <a:buChar char="​"/>
        <a:defRPr sz="1500" b="1" kern="120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0">
          <p15:clr>
            <a:srgbClr val="D6D6D6"/>
          </p15:clr>
        </p15:guide>
        <p15:guide id="31" pos="7680">
          <p15:clr>
            <a:srgbClr val="D6D6D6"/>
          </p15:clr>
        </p15:guide>
        <p15:guide id="32" pos="121">
          <p15:clr>
            <a:srgbClr val="D6D6D6"/>
          </p15:clr>
        </p15:guide>
        <p15:guide id="33" pos="1888">
          <p15:clr>
            <a:srgbClr val="D6D6D6"/>
          </p15:clr>
        </p15:guide>
        <p15:guide id="34" pos="2015">
          <p15:clr>
            <a:srgbClr val="D6D6D6"/>
          </p15:clr>
        </p15:guide>
        <p15:guide id="35" pos="3776">
          <p15:clr>
            <a:srgbClr val="D6D6D6"/>
          </p15:clr>
        </p15:guide>
        <p15:guide id="36" pos="3903">
          <p15:clr>
            <a:srgbClr val="D6D6D6"/>
          </p15:clr>
        </p15:guide>
        <p15:guide id="37" pos="5664">
          <p15:clr>
            <a:srgbClr val="D6D6D6"/>
          </p15:clr>
        </p15:guide>
        <p15:guide id="38" pos="5791">
          <p15:clr>
            <a:srgbClr val="D6D6D6"/>
          </p15:clr>
        </p15:guide>
        <p15:guide id="39" pos="7553">
          <p15:clr>
            <a:srgbClr val="D6D6D6"/>
          </p15:clr>
        </p15:guide>
        <p15:guide id="40" orient="horz">
          <p15:clr>
            <a:srgbClr val="D6D6D6"/>
          </p15:clr>
        </p15:guide>
        <p15:guide id="41" orient="horz" pos="4320">
          <p15:clr>
            <a:srgbClr val="D6D6D6"/>
          </p15:clr>
        </p15:guide>
        <p15:guide id="42" orient="horz" pos="126">
          <p15:clr>
            <a:srgbClr val="D6D6D6"/>
          </p15:clr>
        </p15:guide>
        <p15:guide id="43" orient="horz" pos="698">
          <p15:clr>
            <a:srgbClr val="D6D6D6"/>
          </p15:clr>
        </p15:guide>
        <p15:guide id="44" orient="horz" pos="825">
          <p15:clr>
            <a:srgbClr val="D6D6D6"/>
          </p15:clr>
        </p15:guide>
        <p15:guide id="45" orient="horz" pos="1397">
          <p15:clr>
            <a:srgbClr val="D6D6D6"/>
          </p15:clr>
        </p15:guide>
        <p15:guide id="46" orient="horz" pos="1524">
          <p15:clr>
            <a:srgbClr val="D6D6D6"/>
          </p15:clr>
        </p15:guide>
        <p15:guide id="47" orient="horz" pos="2096">
          <p15:clr>
            <a:srgbClr val="D6D6D6"/>
          </p15:clr>
        </p15:guide>
        <p15:guide id="48" orient="horz" pos="2223">
          <p15:clr>
            <a:srgbClr val="D6D6D6"/>
          </p15:clr>
        </p15:guide>
        <p15:guide id="49" orient="horz" pos="2795">
          <p15:clr>
            <a:srgbClr val="D6D6D6"/>
          </p15:clr>
        </p15:guide>
        <p15:guide id="50" orient="horz" pos="2922">
          <p15:clr>
            <a:srgbClr val="D6D6D6"/>
          </p15:clr>
        </p15:guide>
        <p15:guide id="51" orient="horz" pos="3475">
          <p15:clr>
            <a:srgbClr val="D6D6D6"/>
          </p15:clr>
        </p15:guide>
        <p15:guide id="52" orient="horz" pos="3621">
          <p15:clr>
            <a:srgbClr val="D6D6D6"/>
          </p15:clr>
        </p15:guide>
        <p15:guide id="53" orient="horz" pos="4193">
          <p15:clr>
            <a:srgbClr val="D6D6D6"/>
          </p15:clr>
        </p15:guide>
        <p15:guide id="54" pos="378">
          <p15:clr>
            <a:srgbClr val="F26B43"/>
          </p15:clr>
        </p15:guide>
        <p15:guide id="55" pos="7301">
          <p15:clr>
            <a:srgbClr val="F26B43"/>
          </p15:clr>
        </p15:guide>
        <p15:guide id="56" orient="horz" pos="3942">
          <p15:clr>
            <a:srgbClr val="F26B43"/>
          </p15:clr>
        </p15:guide>
        <p15:guide id="57" pos="252">
          <p15:clr>
            <a:srgbClr val="F26B43"/>
          </p15:clr>
        </p15:guide>
        <p15:guide id="58" pos="7427">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5EC15423-B42C-86FF-9803-067B54DC4D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2A4CFA50-DCDA-2CF1-AAE0-E014DA03CE1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C2D573F-A15E-7A2C-4E62-5A9F2757E9B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tint val="75000"/>
                  </a:schemeClr>
                </a:solidFill>
                <a:latin typeface="Open Sans" pitchFamily="2" charset="0"/>
                <a:ea typeface="Open Sans" pitchFamily="2" charset="0"/>
                <a:cs typeface="Open Sans" pitchFamily="2" charset="0"/>
              </a:defRPr>
            </a:lvl1pPr>
          </a:lstStyle>
          <a:p>
            <a:fld id="{0B3B360E-2C98-4EF1-8226-CFC48A7105CB}" type="datetimeFigureOut">
              <a:rPr lang="nl-NL" smtClean="0"/>
              <a:pPr/>
              <a:t>20-10-2025</a:t>
            </a:fld>
            <a:endParaRPr lang="nl-NL"/>
          </a:p>
        </p:txBody>
      </p:sp>
      <p:sp>
        <p:nvSpPr>
          <p:cNvPr id="5" name="Tijdelijke aanduiding voor voettekst 4">
            <a:extLst>
              <a:ext uri="{FF2B5EF4-FFF2-40B4-BE49-F238E27FC236}">
                <a16:creationId xmlns:a16="http://schemas.microsoft.com/office/drawing/2014/main" id="{EFDFBB3E-AA5D-9D13-7943-72076B1233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tint val="75000"/>
                  </a:schemeClr>
                </a:solidFill>
                <a:latin typeface="Open Sans" pitchFamily="2" charset="0"/>
                <a:ea typeface="Open Sans" pitchFamily="2" charset="0"/>
                <a:cs typeface="Open Sans" pitchFamily="2" charset="0"/>
              </a:defRPr>
            </a:lvl1pPr>
          </a:lstStyle>
          <a:p>
            <a:endParaRPr lang="nl-NL"/>
          </a:p>
        </p:txBody>
      </p:sp>
      <p:sp>
        <p:nvSpPr>
          <p:cNvPr id="6" name="Tijdelijke aanduiding voor dianummer 5">
            <a:extLst>
              <a:ext uri="{FF2B5EF4-FFF2-40B4-BE49-F238E27FC236}">
                <a16:creationId xmlns:a16="http://schemas.microsoft.com/office/drawing/2014/main" id="{313FFFC2-D316-CA7A-0EF5-45D9893013D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100">
                <a:solidFill>
                  <a:schemeClr val="tx1">
                    <a:tint val="75000"/>
                  </a:schemeClr>
                </a:solidFill>
                <a:latin typeface="Open Sans" pitchFamily="2" charset="0"/>
                <a:ea typeface="Open Sans" pitchFamily="2" charset="0"/>
                <a:cs typeface="Open Sans" pitchFamily="2" charset="0"/>
              </a:defRPr>
            </a:lvl1pPr>
          </a:lstStyle>
          <a:p>
            <a:fld id="{BFEDD10A-347D-4B03-A3F3-5A9FE9F7D3A2}" type="slidenum">
              <a:rPr lang="nl-NL" smtClean="0"/>
              <a:pPr/>
              <a:t>‹nr.›</a:t>
            </a:fld>
            <a:endParaRPr lang="nl-NL"/>
          </a:p>
        </p:txBody>
      </p:sp>
    </p:spTree>
    <p:extLst>
      <p:ext uri="{BB962C8B-B14F-4D97-AF65-F5344CB8AC3E}">
        <p14:creationId xmlns:p14="http://schemas.microsoft.com/office/powerpoint/2010/main" val="144009513"/>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 id="2147483960" r:id="rId8"/>
    <p:sldLayoutId id="2147483961" r:id="rId9"/>
    <p:sldLayoutId id="2147483962" r:id="rId10"/>
    <p:sldLayoutId id="2147483963" r:id="rId11"/>
  </p:sldLayoutIdLst>
  <p:txStyles>
    <p:titleStyle>
      <a:lvl1pPr algn="l" defTabSz="914400" rtl="0" eaLnBrk="1" latinLnBrk="0" hangingPunct="1">
        <a:lnSpc>
          <a:spcPct val="90000"/>
        </a:lnSpc>
        <a:spcBef>
          <a:spcPct val="0"/>
        </a:spcBef>
        <a:buNone/>
        <a:defRPr sz="3600" kern="1200">
          <a:solidFill>
            <a:schemeClr val="tx1"/>
          </a:solidFill>
          <a:latin typeface="Open Sans" pitchFamily="2" charset="0"/>
          <a:ea typeface="Open Sans" pitchFamily="2" charset="0"/>
          <a:cs typeface="Open Sans"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Open Sans" pitchFamily="2" charset="0"/>
          <a:ea typeface="Open Sans" pitchFamily="2" charset="0"/>
          <a:cs typeface="Open Sans"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Open Sans" pitchFamily="2" charset="0"/>
          <a:ea typeface="Open Sans" pitchFamily="2" charset="0"/>
          <a:cs typeface="Open Sans"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Open Sans" pitchFamily="2" charset="0"/>
          <a:ea typeface="Open Sans" pitchFamily="2" charset="0"/>
          <a:cs typeface="Open Sans"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Open Sans" pitchFamily="2" charset="0"/>
          <a:ea typeface="Open Sans" pitchFamily="2" charset="0"/>
          <a:cs typeface="Open Sans"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Open Sans" pitchFamily="2" charset="0"/>
          <a:ea typeface="Open Sans" pitchFamily="2" charset="0"/>
          <a:cs typeface="Open Sans"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619">
          <p15:clr>
            <a:srgbClr val="F26B43"/>
          </p15:clr>
        </p15:guide>
        <p15:guide id="3" pos="706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3" Type="http://schemas.openxmlformats.org/officeDocument/2006/relationships/image" Target="../media/image68.png"/><Relationship Id="rId18" Type="http://schemas.openxmlformats.org/officeDocument/2006/relationships/image" Target="../media/image73.png"/><Relationship Id="rId26" Type="http://schemas.openxmlformats.org/officeDocument/2006/relationships/image" Target="../media/image81.png"/><Relationship Id="rId39" Type="http://schemas.openxmlformats.org/officeDocument/2006/relationships/image" Target="../media/image94.png"/><Relationship Id="rId21" Type="http://schemas.openxmlformats.org/officeDocument/2006/relationships/image" Target="../media/image76.png"/><Relationship Id="rId34" Type="http://schemas.openxmlformats.org/officeDocument/2006/relationships/image" Target="../media/image89.png"/><Relationship Id="rId42" Type="http://schemas.openxmlformats.org/officeDocument/2006/relationships/image" Target="../media/image97.jpeg"/><Relationship Id="rId7" Type="http://schemas.openxmlformats.org/officeDocument/2006/relationships/image" Target="../media/image62.png"/><Relationship Id="rId2" Type="http://schemas.openxmlformats.org/officeDocument/2006/relationships/image" Target="../media/image57.png"/><Relationship Id="rId16" Type="http://schemas.openxmlformats.org/officeDocument/2006/relationships/image" Target="../media/image71.png"/><Relationship Id="rId20" Type="http://schemas.openxmlformats.org/officeDocument/2006/relationships/image" Target="../media/image75.png"/><Relationship Id="rId29" Type="http://schemas.openxmlformats.org/officeDocument/2006/relationships/image" Target="../media/image84.png"/><Relationship Id="rId41" Type="http://schemas.openxmlformats.org/officeDocument/2006/relationships/image" Target="../media/image96.jpeg"/><Relationship Id="rId1" Type="http://schemas.openxmlformats.org/officeDocument/2006/relationships/slideLayout" Target="../slideLayouts/slideLayout26.xml"/><Relationship Id="rId6" Type="http://schemas.openxmlformats.org/officeDocument/2006/relationships/image" Target="../media/image61.png"/><Relationship Id="rId11" Type="http://schemas.openxmlformats.org/officeDocument/2006/relationships/image" Target="../media/image66.png"/><Relationship Id="rId24" Type="http://schemas.openxmlformats.org/officeDocument/2006/relationships/image" Target="../media/image79.png"/><Relationship Id="rId32" Type="http://schemas.openxmlformats.org/officeDocument/2006/relationships/image" Target="../media/image87.png"/><Relationship Id="rId37" Type="http://schemas.openxmlformats.org/officeDocument/2006/relationships/image" Target="../media/image92.jpeg"/><Relationship Id="rId40" Type="http://schemas.openxmlformats.org/officeDocument/2006/relationships/image" Target="../media/image95.png"/><Relationship Id="rId5" Type="http://schemas.openxmlformats.org/officeDocument/2006/relationships/image" Target="../media/image60.png"/><Relationship Id="rId15" Type="http://schemas.openxmlformats.org/officeDocument/2006/relationships/image" Target="../media/image70.png"/><Relationship Id="rId23" Type="http://schemas.openxmlformats.org/officeDocument/2006/relationships/image" Target="../media/image78.png"/><Relationship Id="rId28" Type="http://schemas.openxmlformats.org/officeDocument/2006/relationships/image" Target="../media/image83.png"/><Relationship Id="rId36" Type="http://schemas.openxmlformats.org/officeDocument/2006/relationships/image" Target="../media/image91.jpeg"/><Relationship Id="rId10" Type="http://schemas.openxmlformats.org/officeDocument/2006/relationships/image" Target="../media/image65.png"/><Relationship Id="rId19" Type="http://schemas.openxmlformats.org/officeDocument/2006/relationships/image" Target="../media/image74.png"/><Relationship Id="rId31" Type="http://schemas.openxmlformats.org/officeDocument/2006/relationships/image" Target="../media/image86.png"/><Relationship Id="rId44" Type="http://schemas.openxmlformats.org/officeDocument/2006/relationships/image" Target="../media/image99.svg"/><Relationship Id="rId4" Type="http://schemas.openxmlformats.org/officeDocument/2006/relationships/image" Target="../media/image59.png"/><Relationship Id="rId9" Type="http://schemas.openxmlformats.org/officeDocument/2006/relationships/image" Target="../media/image64.png"/><Relationship Id="rId14" Type="http://schemas.openxmlformats.org/officeDocument/2006/relationships/image" Target="../media/image69.png"/><Relationship Id="rId22" Type="http://schemas.openxmlformats.org/officeDocument/2006/relationships/image" Target="../media/image77.png"/><Relationship Id="rId27" Type="http://schemas.openxmlformats.org/officeDocument/2006/relationships/image" Target="../media/image82.png"/><Relationship Id="rId30" Type="http://schemas.openxmlformats.org/officeDocument/2006/relationships/image" Target="../media/image85.png"/><Relationship Id="rId35" Type="http://schemas.openxmlformats.org/officeDocument/2006/relationships/image" Target="../media/image90.png"/><Relationship Id="rId43" Type="http://schemas.openxmlformats.org/officeDocument/2006/relationships/image" Target="../media/image98.png"/><Relationship Id="rId8" Type="http://schemas.openxmlformats.org/officeDocument/2006/relationships/image" Target="../media/image63.png"/><Relationship Id="rId3" Type="http://schemas.openxmlformats.org/officeDocument/2006/relationships/image" Target="../media/image58.png"/><Relationship Id="rId12" Type="http://schemas.openxmlformats.org/officeDocument/2006/relationships/image" Target="../media/image67.png"/><Relationship Id="rId17" Type="http://schemas.openxmlformats.org/officeDocument/2006/relationships/image" Target="../media/image72.png"/><Relationship Id="rId25" Type="http://schemas.openxmlformats.org/officeDocument/2006/relationships/image" Target="../media/image80.png"/><Relationship Id="rId33" Type="http://schemas.openxmlformats.org/officeDocument/2006/relationships/image" Target="../media/image88.png"/><Relationship Id="rId38" Type="http://schemas.openxmlformats.org/officeDocument/2006/relationships/image" Target="../media/image93.png"/></Relationships>
</file>

<file path=ppt/slides/_rels/slide11.xml.rels><?xml version="1.0" encoding="UTF-8" standalone="yes"?>
<Relationships xmlns="http://schemas.openxmlformats.org/package/2006/relationships"><Relationship Id="rId8" Type="http://schemas.openxmlformats.org/officeDocument/2006/relationships/image" Target="../media/image106.jpeg"/><Relationship Id="rId13" Type="http://schemas.openxmlformats.org/officeDocument/2006/relationships/image" Target="../media/image111.jpeg"/><Relationship Id="rId3" Type="http://schemas.openxmlformats.org/officeDocument/2006/relationships/image" Target="../media/image101.jpeg"/><Relationship Id="rId7" Type="http://schemas.openxmlformats.org/officeDocument/2006/relationships/image" Target="../media/image105.jpeg"/><Relationship Id="rId12" Type="http://schemas.openxmlformats.org/officeDocument/2006/relationships/image" Target="../media/image110.png"/><Relationship Id="rId2" Type="http://schemas.openxmlformats.org/officeDocument/2006/relationships/image" Target="../media/image100.jpeg"/><Relationship Id="rId16" Type="http://schemas.openxmlformats.org/officeDocument/2006/relationships/image" Target="../media/image114.svg"/><Relationship Id="rId1" Type="http://schemas.openxmlformats.org/officeDocument/2006/relationships/slideLayout" Target="../slideLayouts/slideLayout26.xml"/><Relationship Id="rId6" Type="http://schemas.openxmlformats.org/officeDocument/2006/relationships/image" Target="../media/image104.jpeg"/><Relationship Id="rId11" Type="http://schemas.openxmlformats.org/officeDocument/2006/relationships/image" Target="../media/image109.png"/><Relationship Id="rId5" Type="http://schemas.openxmlformats.org/officeDocument/2006/relationships/image" Target="../media/image103.jpeg"/><Relationship Id="rId15" Type="http://schemas.openxmlformats.org/officeDocument/2006/relationships/image" Target="../media/image113.png"/><Relationship Id="rId10" Type="http://schemas.openxmlformats.org/officeDocument/2006/relationships/image" Target="../media/image108.jpeg"/><Relationship Id="rId4" Type="http://schemas.openxmlformats.org/officeDocument/2006/relationships/image" Target="../media/image102.jpeg"/><Relationship Id="rId9" Type="http://schemas.openxmlformats.org/officeDocument/2006/relationships/image" Target="../media/image107.png"/><Relationship Id="rId14" Type="http://schemas.openxmlformats.org/officeDocument/2006/relationships/image" Target="../media/image112.png"/></Relationships>
</file>

<file path=ppt/slides/_rels/slide12.xml.rels><?xml version="1.0" encoding="UTF-8" standalone="yes"?>
<Relationships xmlns="http://schemas.openxmlformats.org/package/2006/relationships"><Relationship Id="rId8" Type="http://schemas.openxmlformats.org/officeDocument/2006/relationships/image" Target="../media/image111.jpeg"/><Relationship Id="rId3" Type="http://schemas.openxmlformats.org/officeDocument/2006/relationships/image" Target="../media/image101.jpeg"/><Relationship Id="rId7" Type="http://schemas.openxmlformats.org/officeDocument/2006/relationships/image" Target="../media/image105.jpeg"/><Relationship Id="rId2" Type="http://schemas.openxmlformats.org/officeDocument/2006/relationships/image" Target="../media/image100.jpeg"/><Relationship Id="rId1" Type="http://schemas.openxmlformats.org/officeDocument/2006/relationships/slideLayout" Target="../slideLayouts/slideLayout26.xml"/><Relationship Id="rId6" Type="http://schemas.openxmlformats.org/officeDocument/2006/relationships/image" Target="../media/image104.jpeg"/><Relationship Id="rId5" Type="http://schemas.openxmlformats.org/officeDocument/2006/relationships/image" Target="../media/image103.jpeg"/><Relationship Id="rId10" Type="http://schemas.openxmlformats.org/officeDocument/2006/relationships/image" Target="../media/image115.png"/><Relationship Id="rId4" Type="http://schemas.openxmlformats.org/officeDocument/2006/relationships/image" Target="../media/image102.jpeg"/><Relationship Id="rId9" Type="http://schemas.openxmlformats.org/officeDocument/2006/relationships/image" Target="../media/image112.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zorgdomein.com/over-ons/onze-werkwijze/" TargetMode="External"/><Relationship Id="rId1" Type="http://schemas.openxmlformats.org/officeDocument/2006/relationships/slideLayout" Target="../slideLayouts/slideLayout1.xml"/><Relationship Id="rId4" Type="http://schemas.openxmlformats.org/officeDocument/2006/relationships/image" Target="../media/image38.svg"/></Relationships>
</file>

<file path=ppt/slides/_rels/slide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64.xml"/><Relationship Id="rId4" Type="http://schemas.openxmlformats.org/officeDocument/2006/relationships/image" Target="../media/image38.svg"/></Relationships>
</file>

<file path=ppt/slides/_rels/slide3.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svg"/><Relationship Id="rId3" Type="http://schemas.openxmlformats.org/officeDocument/2006/relationships/image" Target="../media/image40.svg"/><Relationship Id="rId7" Type="http://schemas.openxmlformats.org/officeDocument/2006/relationships/image" Target="../media/image44.svg"/><Relationship Id="rId12" Type="http://schemas.openxmlformats.org/officeDocument/2006/relationships/image" Target="../media/image49.png"/><Relationship Id="rId2" Type="http://schemas.openxmlformats.org/officeDocument/2006/relationships/image" Target="../media/image39.png"/><Relationship Id="rId1" Type="http://schemas.openxmlformats.org/officeDocument/2006/relationships/slideLayout" Target="../slideLayouts/slideLayout64.xml"/><Relationship Id="rId6" Type="http://schemas.openxmlformats.org/officeDocument/2006/relationships/image" Target="../media/image43.png"/><Relationship Id="rId11" Type="http://schemas.openxmlformats.org/officeDocument/2006/relationships/image" Target="../media/image48.svg"/><Relationship Id="rId5" Type="http://schemas.openxmlformats.org/officeDocument/2006/relationships/image" Target="../media/image42.sv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svg"/></Relationships>
</file>

<file path=ppt/slides/_rels/slide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slideLayout" Target="../slideLayouts/slideLayout8.xml"/><Relationship Id="rId1" Type="http://schemas.openxmlformats.org/officeDocument/2006/relationships/video" Target="https://player.vimeo.com/video/1049250967?app_id=122963"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Layout" Target="../slideLayouts/slideLayout8.xml"/><Relationship Id="rId1" Type="http://schemas.openxmlformats.org/officeDocument/2006/relationships/video" Target="https://player.vimeo.com/video/1072148352?app_id=122963"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53E3D201-6CFA-D417-B0DE-7D87E5978A10}"/>
              </a:ext>
            </a:extLst>
          </p:cNvPr>
          <p:cNvPicPr>
            <a:picLocks noChangeAspect="1"/>
          </p:cNvPicPr>
          <p:nvPr/>
        </p:nvPicPr>
        <p:blipFill rotWithShape="1">
          <a:blip r:embed="rId2"/>
          <a:srcRect t="7835" b="7833"/>
          <a:stretch/>
        </p:blipFill>
        <p:spPr>
          <a:xfrm>
            <a:off x="0" y="0"/>
            <a:ext cx="12192000" cy="6858000"/>
          </a:xfrm>
          <a:custGeom>
            <a:avLst/>
            <a:gdLst>
              <a:gd name="connsiteX0" fmla="*/ -854 w 13861844"/>
              <a:gd name="connsiteY0" fmla="*/ -423 h 6866564"/>
              <a:gd name="connsiteX1" fmla="*/ 13860990 w 13861844"/>
              <a:gd name="connsiteY1" fmla="*/ -423 h 6866564"/>
              <a:gd name="connsiteX2" fmla="*/ 13860990 w 13861844"/>
              <a:gd name="connsiteY2" fmla="*/ 6866142 h 6866564"/>
              <a:gd name="connsiteX3" fmla="*/ -854 w 13861844"/>
              <a:gd name="connsiteY3" fmla="*/ 6866142 h 6866564"/>
            </a:gdLst>
            <a:ahLst/>
            <a:cxnLst>
              <a:cxn ang="0">
                <a:pos x="connsiteX0" y="connsiteY0"/>
              </a:cxn>
              <a:cxn ang="0">
                <a:pos x="connsiteX1" y="connsiteY1"/>
              </a:cxn>
              <a:cxn ang="0">
                <a:pos x="connsiteX2" y="connsiteY2"/>
              </a:cxn>
              <a:cxn ang="0">
                <a:pos x="connsiteX3" y="connsiteY3"/>
              </a:cxn>
            </a:cxnLst>
            <a:rect l="l" t="t" r="r" b="b"/>
            <a:pathLst>
              <a:path w="13861844" h="6866564">
                <a:moveTo>
                  <a:pt x="-854" y="-423"/>
                </a:moveTo>
                <a:lnTo>
                  <a:pt x="13860990" y="-423"/>
                </a:lnTo>
                <a:lnTo>
                  <a:pt x="13860990" y="6866142"/>
                </a:lnTo>
                <a:lnTo>
                  <a:pt x="-854" y="6866142"/>
                </a:lnTo>
                <a:close/>
              </a:path>
            </a:pathLst>
          </a:custGeom>
        </p:spPr>
      </p:pic>
      <p:sp>
        <p:nvSpPr>
          <p:cNvPr id="20" name="Vrije vorm: vorm 19">
            <a:extLst>
              <a:ext uri="{FF2B5EF4-FFF2-40B4-BE49-F238E27FC236}">
                <a16:creationId xmlns:a16="http://schemas.microsoft.com/office/drawing/2014/main" id="{F94C5358-2759-F5ED-31B0-2FCF02BB009D}"/>
              </a:ext>
            </a:extLst>
          </p:cNvPr>
          <p:cNvSpPr/>
          <p:nvPr/>
        </p:nvSpPr>
        <p:spPr>
          <a:xfrm>
            <a:off x="0" y="1198880"/>
            <a:ext cx="12192000" cy="5659120"/>
          </a:xfrm>
          <a:custGeom>
            <a:avLst/>
            <a:gdLst>
              <a:gd name="connsiteX0" fmla="*/ 0 w 12186236"/>
              <a:gd name="connsiteY0" fmla="*/ 0 h 6874815"/>
              <a:gd name="connsiteX1" fmla="*/ 12186237 w 12186236"/>
              <a:gd name="connsiteY1" fmla="*/ 0 h 6874815"/>
              <a:gd name="connsiteX2" fmla="*/ 12186237 w 12186236"/>
              <a:gd name="connsiteY2" fmla="*/ 6874816 h 6874815"/>
              <a:gd name="connsiteX3" fmla="*/ 0 w 12186236"/>
              <a:gd name="connsiteY3" fmla="*/ 6874816 h 6874815"/>
            </a:gdLst>
            <a:ahLst/>
            <a:cxnLst>
              <a:cxn ang="0">
                <a:pos x="connsiteX0" y="connsiteY0"/>
              </a:cxn>
              <a:cxn ang="0">
                <a:pos x="connsiteX1" y="connsiteY1"/>
              </a:cxn>
              <a:cxn ang="0">
                <a:pos x="connsiteX2" y="connsiteY2"/>
              </a:cxn>
              <a:cxn ang="0">
                <a:pos x="connsiteX3" y="connsiteY3"/>
              </a:cxn>
            </a:cxnLst>
            <a:rect l="l" t="t" r="r" b="b"/>
            <a:pathLst>
              <a:path w="12186236" h="6874815">
                <a:moveTo>
                  <a:pt x="0" y="0"/>
                </a:moveTo>
                <a:lnTo>
                  <a:pt x="12186237" y="0"/>
                </a:lnTo>
                <a:lnTo>
                  <a:pt x="12186237" y="6874816"/>
                </a:lnTo>
                <a:lnTo>
                  <a:pt x="0" y="6874816"/>
                </a:lnTo>
                <a:close/>
              </a:path>
            </a:pathLst>
          </a:custGeom>
          <a:gradFill>
            <a:gsLst>
              <a:gs pos="0">
                <a:srgbClr val="000000">
                  <a:alpha val="0"/>
                </a:srgbClr>
              </a:gs>
              <a:gs pos="100000">
                <a:srgbClr val="000000">
                  <a:alpha val="50000"/>
                </a:srgbClr>
              </a:gs>
            </a:gsLst>
            <a:lin ang="5400000" scaled="1"/>
          </a:gradFill>
          <a:ln w="1268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Vrije vorm: vorm 20">
            <a:extLst>
              <a:ext uri="{FF2B5EF4-FFF2-40B4-BE49-F238E27FC236}">
                <a16:creationId xmlns:a16="http://schemas.microsoft.com/office/drawing/2014/main" id="{EE8163A4-6107-0161-C324-A61AA7181C77}"/>
              </a:ext>
            </a:extLst>
          </p:cNvPr>
          <p:cNvSpPr/>
          <p:nvPr/>
        </p:nvSpPr>
        <p:spPr>
          <a:xfrm>
            <a:off x="6096000" y="1912966"/>
            <a:ext cx="5593560" cy="3771912"/>
          </a:xfrm>
          <a:custGeom>
            <a:avLst/>
            <a:gdLst>
              <a:gd name="connsiteX0" fmla="*/ 4052940 w 5603510"/>
              <a:gd name="connsiteY0" fmla="*/ 3778623 h 3778622"/>
              <a:gd name="connsiteX1" fmla="*/ 1023263 w 5603510"/>
              <a:gd name="connsiteY1" fmla="*/ 3778623 h 3778622"/>
              <a:gd name="connsiteX2" fmla="*/ 0 w 5603510"/>
              <a:gd name="connsiteY2" fmla="*/ 2755360 h 3778622"/>
              <a:gd name="connsiteX3" fmla="*/ 0 w 5603510"/>
              <a:gd name="connsiteY3" fmla="*/ 588367 h 3778622"/>
              <a:gd name="connsiteX4" fmla="*/ 588367 w 5603510"/>
              <a:gd name="connsiteY4" fmla="*/ 0 h 3778622"/>
              <a:gd name="connsiteX5" fmla="*/ 4580248 w 5603510"/>
              <a:gd name="connsiteY5" fmla="*/ 0 h 3778622"/>
              <a:gd name="connsiteX6" fmla="*/ 5603511 w 5603510"/>
              <a:gd name="connsiteY6" fmla="*/ 1023263 h 3778622"/>
              <a:gd name="connsiteX7" fmla="*/ 5603511 w 5603510"/>
              <a:gd name="connsiteY7" fmla="*/ 2228051 h 3778622"/>
              <a:gd name="connsiteX8" fmla="*/ 4052940 w 5603510"/>
              <a:gd name="connsiteY8" fmla="*/ 3778623 h 377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03510" h="3778622">
                <a:moveTo>
                  <a:pt x="4052940" y="3778623"/>
                </a:moveTo>
                <a:lnTo>
                  <a:pt x="1023263" y="3778623"/>
                </a:lnTo>
                <a:cubicBezTo>
                  <a:pt x="458127" y="3778623"/>
                  <a:pt x="0" y="3320496"/>
                  <a:pt x="0" y="2755360"/>
                </a:cubicBezTo>
                <a:lnTo>
                  <a:pt x="0" y="588367"/>
                </a:lnTo>
                <a:cubicBezTo>
                  <a:pt x="0" y="263400"/>
                  <a:pt x="263400" y="0"/>
                  <a:pt x="588367" y="0"/>
                </a:cubicBezTo>
                <a:lnTo>
                  <a:pt x="4580248" y="0"/>
                </a:lnTo>
                <a:cubicBezTo>
                  <a:pt x="5145385" y="0"/>
                  <a:pt x="5603511" y="458126"/>
                  <a:pt x="5603511" y="1023263"/>
                </a:cubicBezTo>
                <a:lnTo>
                  <a:pt x="5603511" y="2228051"/>
                </a:lnTo>
                <a:cubicBezTo>
                  <a:pt x="5603511" y="3084388"/>
                  <a:pt x="4909276" y="3778623"/>
                  <a:pt x="4052940" y="3778623"/>
                </a:cubicBezTo>
                <a:close/>
              </a:path>
            </a:pathLst>
          </a:custGeom>
          <a:solidFill>
            <a:srgbClr val="FF7700"/>
          </a:solidFill>
          <a:ln w="12688" cap="flat">
            <a:noFill/>
            <a:prstDash val="solid"/>
            <a:miter/>
          </a:ln>
        </p:spPr>
        <p:txBody>
          <a:bodyPr lIns="432000" tIns="1152000" rIns="4320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4000" b="0" i="0" u="none" strike="noStrike" kern="1200" cap="none" spc="0" normalizeH="0" baseline="0" noProof="0">
                <a:ln>
                  <a:noFill/>
                </a:ln>
                <a:solidFill>
                  <a:prstClr val="white"/>
                </a:solidFill>
                <a:effectLst/>
                <a:uLnTx/>
                <a:uFillTx/>
                <a:latin typeface="Open Sans Light" pitchFamily="2" charset="0"/>
                <a:ea typeface="Open Sans Light" pitchFamily="2" charset="0"/>
                <a:cs typeface="Open Sans Light" pitchFamily="2" charset="0"/>
              </a:rPr>
              <a:t>Over</a:t>
            </a:r>
            <a:r>
              <a:rPr kumimoji="0" lang="nl-NL" sz="4000" b="0" i="0" u="none" strike="noStrike" kern="1200" cap="none" spc="0" normalizeH="0" baseline="0" noProof="0">
                <a:ln>
                  <a:noFill/>
                </a:ln>
                <a:solidFill>
                  <a:prstClr val="white"/>
                </a:solidFill>
                <a:effectLst/>
                <a:uLnTx/>
                <a:uFillTx/>
                <a:latin typeface="Open Sans" pitchFamily="2" charset="0"/>
                <a:ea typeface="Open Sans" pitchFamily="2" charset="0"/>
                <a:cs typeface="Open Sans" pitchFamily="2" charset="0"/>
              </a:rPr>
              <a:t> </a:t>
            </a:r>
            <a:r>
              <a:rPr kumimoji="0" lang="nl-NL" sz="4000" b="1" i="0" u="none" strike="noStrike" kern="1200" cap="none" spc="0" normalizeH="0" baseline="0" noProof="0">
                <a:ln>
                  <a:noFill/>
                </a:ln>
                <a:solidFill>
                  <a:prstClr val="white"/>
                </a:solidFill>
                <a:effectLst/>
                <a:uLnTx/>
                <a:uFillTx/>
                <a:latin typeface="Open Sans" pitchFamily="2" charset="0"/>
                <a:ea typeface="Open Sans" pitchFamily="2" charset="0"/>
                <a:cs typeface="Open Sans" pitchFamily="2" charset="0"/>
              </a:rPr>
              <a:t>ZorgDomein</a:t>
            </a:r>
          </a:p>
        </p:txBody>
      </p:sp>
      <p:sp>
        <p:nvSpPr>
          <p:cNvPr id="33" name="Tijdelijke aanduiding voor tekst 32">
            <a:extLst>
              <a:ext uri="{FF2B5EF4-FFF2-40B4-BE49-F238E27FC236}">
                <a16:creationId xmlns:a16="http://schemas.microsoft.com/office/drawing/2014/main" id="{1D61A3E0-D612-1F03-2FC1-DAF3A06128D7}"/>
              </a:ext>
            </a:extLst>
          </p:cNvPr>
          <p:cNvSpPr>
            <a:spLocks noGrp="1"/>
          </p:cNvSpPr>
          <p:nvPr>
            <p:ph type="body" sz="quarter" idx="14"/>
          </p:nvPr>
        </p:nvSpPr>
        <p:spPr/>
        <p:txBody>
          <a:bodyPr/>
          <a:lstStyle/>
          <a:p>
            <a:endParaRPr lang="nl-NL"/>
          </a:p>
        </p:txBody>
      </p:sp>
      <p:sp>
        <p:nvSpPr>
          <p:cNvPr id="2" name="Tekstvak 1">
            <a:extLst>
              <a:ext uri="{FF2B5EF4-FFF2-40B4-BE49-F238E27FC236}">
                <a16:creationId xmlns:a16="http://schemas.microsoft.com/office/drawing/2014/main" id="{E1B309AB-7D6B-886F-DD82-DDDC7F7CB517}"/>
              </a:ext>
            </a:extLst>
          </p:cNvPr>
          <p:cNvSpPr txBox="1"/>
          <p:nvPr/>
        </p:nvSpPr>
        <p:spPr>
          <a:xfrm>
            <a:off x="6535525" y="2264608"/>
            <a:ext cx="1487598" cy="498393"/>
          </a:xfrm>
          <a:prstGeom prst="roundRect">
            <a:avLst>
              <a:gd name="adj" fmla="val 50000"/>
            </a:avLst>
          </a:prstGeom>
          <a:solidFill>
            <a:schemeClr val="bg1"/>
          </a:solidFill>
        </p:spPr>
        <p:txBody>
          <a:bodyPr wrap="square" lIns="187200" tIns="61200" rIns="187200" bIns="612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500" b="1">
                <a:solidFill>
                  <a:srgbClr val="FF7700"/>
                </a:solidFill>
                <a:latin typeface="Open Sans"/>
                <a:ea typeface="Open Sans"/>
                <a:cs typeface="Open Sans"/>
              </a:rPr>
              <a:t>Algemeen</a:t>
            </a:r>
            <a:endParaRPr kumimoji="0" lang="nl-NL" sz="1500" b="1" i="0" u="none" strike="noStrike" kern="1200" cap="none" spc="0" normalizeH="0" baseline="0" noProof="0">
              <a:ln>
                <a:noFill/>
              </a:ln>
              <a:solidFill>
                <a:srgbClr val="FF7700"/>
              </a:solidFill>
              <a:effectLst/>
              <a:uLnTx/>
              <a:uFillTx/>
              <a:latin typeface="Open Sans"/>
              <a:ea typeface="Open Sans"/>
              <a:cs typeface="Open Sans"/>
            </a:endParaRPr>
          </a:p>
        </p:txBody>
      </p:sp>
    </p:spTree>
    <p:extLst>
      <p:ext uri="{BB962C8B-B14F-4D97-AF65-F5344CB8AC3E}">
        <p14:creationId xmlns:p14="http://schemas.microsoft.com/office/powerpoint/2010/main" val="40019376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FBBFFEB1-1B31-1CD2-6854-282F89486B4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A91717-1692-47AE-A9A4-BF7A145E3432}" type="slidenum">
              <a:rPr kumimoji="0" lang="nl-NL" sz="800" b="1" i="0" u="none" strike="noStrike" kern="1200" cap="none" spc="0" normalizeH="0" baseline="0" noProof="0" smtClean="0">
                <a:ln>
                  <a:noFill/>
                </a:ln>
                <a:solidFill>
                  <a:srgbClr val="323332"/>
                </a:solidFill>
                <a:effectLst/>
                <a:uLnTx/>
                <a:uFillTx/>
                <a:latin typeface="Open Sans SemiBold" panose="020B0706030804020204" pitchFamily="34" charset="0"/>
                <a:ea typeface="Open Sans SemiBold" panose="020B0706030804020204" pitchFamily="34" charset="0"/>
                <a:cs typeface="Open Sans SemiBold" panose="020B0706030804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nl-NL" sz="800" b="1" i="0" u="none" strike="noStrike" kern="1200" cap="none" spc="0" normalizeH="0" baseline="0" noProof="0">
              <a:ln>
                <a:noFill/>
              </a:ln>
              <a:solidFill>
                <a:srgbClr val="323332"/>
              </a:solidFill>
              <a:effectLst/>
              <a:uLnTx/>
              <a:uFillTx/>
              <a:latin typeface="Open Sans SemiBold" panose="020B0706030804020204" pitchFamily="34" charset="0"/>
              <a:ea typeface="Open Sans SemiBold" panose="020B0706030804020204" pitchFamily="34" charset="0"/>
              <a:cs typeface="Open Sans SemiBold" panose="020B0706030804020204" pitchFamily="34" charset="0"/>
            </a:endParaRPr>
          </a:p>
        </p:txBody>
      </p:sp>
      <p:grpSp>
        <p:nvGrpSpPr>
          <p:cNvPr id="7" name="Groeperen 2">
            <a:extLst>
              <a:ext uri="{FF2B5EF4-FFF2-40B4-BE49-F238E27FC236}">
                <a16:creationId xmlns:a16="http://schemas.microsoft.com/office/drawing/2014/main" id="{90C2E22A-43AC-EC93-0EED-E702F3C8F50B}"/>
              </a:ext>
            </a:extLst>
          </p:cNvPr>
          <p:cNvGrpSpPr/>
          <p:nvPr/>
        </p:nvGrpSpPr>
        <p:grpSpPr>
          <a:xfrm>
            <a:off x="537338" y="3159426"/>
            <a:ext cx="412483" cy="403384"/>
            <a:chOff x="1111058" y="1879479"/>
            <a:chExt cx="412483" cy="403384"/>
          </a:xfrm>
        </p:grpSpPr>
        <p:sp>
          <p:nvSpPr>
            <p:cNvPr id="8" name="Ovaal 7">
              <a:extLst>
                <a:ext uri="{FF2B5EF4-FFF2-40B4-BE49-F238E27FC236}">
                  <a16:creationId xmlns:a16="http://schemas.microsoft.com/office/drawing/2014/main" id="{5FC0E3C1-5650-70B0-BAC9-ECE9F950D96E}"/>
                </a:ext>
              </a:extLst>
            </p:cNvPr>
            <p:cNvSpPr/>
            <p:nvPr/>
          </p:nvSpPr>
          <p:spPr>
            <a:xfrm>
              <a:off x="1111058" y="1879479"/>
              <a:ext cx="403384" cy="403384"/>
            </a:xfrm>
            <a:prstGeom prst="ellipse">
              <a:avLst/>
            </a:prstGeom>
            <a:solidFill>
              <a:srgbClr val="FF7700"/>
            </a:solidFill>
            <a:ln w="12700" cap="flat">
              <a:solidFill>
                <a:srgbClr val="FFFFFF"/>
              </a:solidFill>
              <a:prstDash val="solid"/>
              <a:miter lim="800000"/>
            </a:ln>
            <a:effectLst/>
            <a:sp3d/>
          </p:spPr>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nl-NL" sz="1800" b="0" i="0" u="none" strike="noStrike" kern="0" cap="none" spc="0" normalizeH="0" baseline="0" noProof="0">
                <a:ln>
                  <a:noFill/>
                </a:ln>
                <a:solidFill>
                  <a:srgbClr val="333333"/>
                </a:solidFill>
                <a:effectLst/>
                <a:uLnTx/>
                <a:uFillTx/>
                <a:latin typeface="Calibri"/>
                <a:ea typeface="Calibri"/>
                <a:cs typeface="Calibri"/>
                <a:sym typeface="Calibri"/>
              </a:endParaRPr>
            </a:p>
          </p:txBody>
        </p:sp>
        <p:sp>
          <p:nvSpPr>
            <p:cNvPr id="9" name="De reis die een patiënt aflegt van verwijzing tot eerste afspraak willen we zo soepel mogelijk laten verlopen zodat de patiënt goed voorbereid op de juiste plek aankomt.">
              <a:extLst>
                <a:ext uri="{FF2B5EF4-FFF2-40B4-BE49-F238E27FC236}">
                  <a16:creationId xmlns:a16="http://schemas.microsoft.com/office/drawing/2014/main" id="{BDEAD1B4-A8B5-F558-5719-4E5B891DBD47}"/>
                </a:ext>
              </a:extLst>
            </p:cNvPr>
            <p:cNvSpPr txBox="1"/>
            <p:nvPr/>
          </p:nvSpPr>
          <p:spPr>
            <a:xfrm>
              <a:off x="1170359" y="1918883"/>
              <a:ext cx="353182" cy="33855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535353"/>
                  </a:solidFill>
                  <a:latin typeface="Avenir Next Regular"/>
                  <a:ea typeface="Avenir Next Regular"/>
                  <a:cs typeface="Avenir Next Regular"/>
                  <a:sym typeface="Avenir Next Regular"/>
                </a:defRPr>
              </a:lvl1pPr>
            </a:lstStyle>
            <a:p>
              <a:pPr marL="378460" marR="0" lvl="0" indent="-342900" algn="l" defTabSz="914400" rtl="0" eaLnBrk="1" fontAlgn="auto" latinLnBrk="0" hangingPunct="1">
                <a:lnSpc>
                  <a:spcPct val="100000"/>
                </a:lnSpc>
                <a:spcBef>
                  <a:spcPts val="0"/>
                </a:spcBef>
                <a:spcAft>
                  <a:spcPts val="0"/>
                </a:spcAft>
                <a:buClr>
                  <a:srgbClr val="FFFFFF"/>
                </a:buClr>
                <a:buSzTx/>
                <a:buFont typeface="+mj-lt"/>
                <a:buNone/>
                <a:tabLst/>
                <a:defRPr/>
              </a:pPr>
              <a:r>
                <a:rPr kumimoji="0" lang="nl-NL" sz="1600" b="1" i="0" u="none" strike="noStrike" kern="0" cap="none" spc="0" normalizeH="0" baseline="0" noProof="0">
                  <a:ln>
                    <a:noFill/>
                  </a:ln>
                  <a:solidFill>
                    <a:srgbClr val="FFFFFF"/>
                  </a:solidFill>
                  <a:effectLst/>
                  <a:uLnTx/>
                  <a:uFillTx/>
                  <a:latin typeface="Open Sans"/>
                  <a:ea typeface="Avenir Next Demi Bold" charset="0"/>
                  <a:cs typeface="Avenir Next Demi Bold" charset="0"/>
                  <a:sym typeface="Avenir Next Regular"/>
                </a:rPr>
                <a:t>1</a:t>
              </a:r>
            </a:p>
          </p:txBody>
        </p:sp>
      </p:grpSp>
      <p:sp>
        <p:nvSpPr>
          <p:cNvPr id="12" name="Tekstvak 11">
            <a:extLst>
              <a:ext uri="{FF2B5EF4-FFF2-40B4-BE49-F238E27FC236}">
                <a16:creationId xmlns:a16="http://schemas.microsoft.com/office/drawing/2014/main" id="{C575FE85-8C57-E9A4-6B00-76E392C2987A}"/>
              </a:ext>
            </a:extLst>
          </p:cNvPr>
          <p:cNvSpPr txBox="1"/>
          <p:nvPr/>
        </p:nvSpPr>
        <p:spPr>
          <a:xfrm>
            <a:off x="1040273" y="3218396"/>
            <a:ext cx="6509682" cy="323165"/>
          </a:xfrm>
          <a:prstGeom prst="rect">
            <a:avLst/>
          </a:prstGeom>
          <a:noFill/>
        </p:spPr>
        <p:txBody>
          <a:bodyPr wrap="square" rtlCol="0">
            <a:spAutoFit/>
          </a:bodyPr>
          <a:lstStyle>
            <a:defPPr>
              <a:defRPr lang="nl-NL"/>
            </a:defPPr>
            <a:lvl1pPr marR="0" lvl="0" indent="0" fontAlgn="auto">
              <a:lnSpc>
                <a:spcPct val="100000"/>
              </a:lnSpc>
              <a:spcBef>
                <a:spcPts val="0"/>
              </a:spcBef>
              <a:spcAft>
                <a:spcPts val="0"/>
              </a:spcAft>
              <a:buClrTx/>
              <a:buSzTx/>
              <a:buFontTx/>
              <a:buNone/>
              <a:tabLst/>
              <a:defRPr kumimoji="0" sz="1500" i="0" u="none" strike="noStrike" cap="none" spc="0" normalizeH="0" baseline="0">
                <a:ln>
                  <a:noFill/>
                </a:ln>
                <a:effectLst/>
                <a:uLnTx/>
                <a:uFillTx/>
                <a:latin typeface="Open San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rPr>
              <a:t>Koppelingen met leveranciers zorginformatiesystemen </a:t>
            </a:r>
          </a:p>
        </p:txBody>
      </p:sp>
      <p:sp>
        <p:nvSpPr>
          <p:cNvPr id="13" name="Tekstvak 12">
            <a:extLst>
              <a:ext uri="{FF2B5EF4-FFF2-40B4-BE49-F238E27FC236}">
                <a16:creationId xmlns:a16="http://schemas.microsoft.com/office/drawing/2014/main" id="{4DDBE4A6-FA04-5F1E-623D-E40B5F02E238}"/>
              </a:ext>
            </a:extLst>
          </p:cNvPr>
          <p:cNvSpPr txBox="1"/>
          <p:nvPr/>
        </p:nvSpPr>
        <p:spPr>
          <a:xfrm>
            <a:off x="1017529" y="3540794"/>
            <a:ext cx="9635322" cy="30777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400" b="0" i="0" u="none" strike="noStrike" kern="1200" cap="none" spc="0" normalizeH="0" baseline="0" noProof="0">
                <a:ln>
                  <a:noFill/>
                </a:ln>
                <a:solidFill>
                  <a:srgbClr val="323332"/>
                </a:solidFill>
                <a:effectLst/>
                <a:uLnTx/>
                <a:uFillTx/>
                <a:latin typeface="Open Sans Light"/>
                <a:ea typeface="+mn-ea"/>
                <a:cs typeface="+mn-cs"/>
              </a:rPr>
              <a:t>Koppelingen ten behoeve van gegevensoverdracht</a:t>
            </a:r>
          </a:p>
        </p:txBody>
      </p:sp>
      <p:grpSp>
        <p:nvGrpSpPr>
          <p:cNvPr id="14" name="Groeperen 2">
            <a:extLst>
              <a:ext uri="{FF2B5EF4-FFF2-40B4-BE49-F238E27FC236}">
                <a16:creationId xmlns:a16="http://schemas.microsoft.com/office/drawing/2014/main" id="{EE20CF4E-F6B0-B7B3-8C30-899389B40332}"/>
              </a:ext>
            </a:extLst>
          </p:cNvPr>
          <p:cNvGrpSpPr/>
          <p:nvPr/>
        </p:nvGrpSpPr>
        <p:grpSpPr>
          <a:xfrm>
            <a:off x="531387" y="4355078"/>
            <a:ext cx="419288" cy="403384"/>
            <a:chOff x="1104253" y="1874817"/>
            <a:chExt cx="419288" cy="403384"/>
          </a:xfrm>
        </p:grpSpPr>
        <p:sp>
          <p:nvSpPr>
            <p:cNvPr id="15" name="Ovaal 14">
              <a:extLst>
                <a:ext uri="{FF2B5EF4-FFF2-40B4-BE49-F238E27FC236}">
                  <a16:creationId xmlns:a16="http://schemas.microsoft.com/office/drawing/2014/main" id="{0754CE57-0731-666D-C17C-ED915995F7DE}"/>
                </a:ext>
              </a:extLst>
            </p:cNvPr>
            <p:cNvSpPr/>
            <p:nvPr/>
          </p:nvSpPr>
          <p:spPr>
            <a:xfrm>
              <a:off x="1104253" y="1874817"/>
              <a:ext cx="403384" cy="403384"/>
            </a:xfrm>
            <a:prstGeom prst="ellipse">
              <a:avLst/>
            </a:prstGeom>
            <a:solidFill>
              <a:srgbClr val="FF7700"/>
            </a:solidFill>
            <a:ln w="12700" cap="flat">
              <a:solidFill>
                <a:srgbClr val="FFFFFF"/>
              </a:solidFill>
              <a:prstDash val="solid"/>
              <a:miter lim="800000"/>
            </a:ln>
            <a:effectLst/>
            <a:sp3d/>
          </p:spPr>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nl-NL" sz="1800" b="0" i="0" u="none" strike="noStrike" kern="0" cap="none" spc="0" normalizeH="0" baseline="0" noProof="0">
                <a:ln>
                  <a:noFill/>
                </a:ln>
                <a:solidFill>
                  <a:srgbClr val="333333"/>
                </a:solidFill>
                <a:effectLst/>
                <a:uLnTx/>
                <a:uFillTx/>
                <a:latin typeface="Calibri"/>
                <a:ea typeface="Calibri"/>
                <a:cs typeface="Calibri"/>
                <a:sym typeface="Calibri"/>
              </a:endParaRPr>
            </a:p>
          </p:txBody>
        </p:sp>
        <p:sp>
          <p:nvSpPr>
            <p:cNvPr id="16" name="De reis die een patiënt aflegt van verwijzing tot eerste afspraak willen we zo soepel mogelijk laten verlopen zodat de patiënt goed voorbereid op de juiste plek aankomt.">
              <a:extLst>
                <a:ext uri="{FF2B5EF4-FFF2-40B4-BE49-F238E27FC236}">
                  <a16:creationId xmlns:a16="http://schemas.microsoft.com/office/drawing/2014/main" id="{03EB086F-AB91-6A63-2748-BF2AE6CC9535}"/>
                </a:ext>
              </a:extLst>
            </p:cNvPr>
            <p:cNvSpPr txBox="1"/>
            <p:nvPr/>
          </p:nvSpPr>
          <p:spPr>
            <a:xfrm>
              <a:off x="1170359" y="1918883"/>
              <a:ext cx="353182" cy="33855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535353"/>
                  </a:solidFill>
                  <a:latin typeface="Avenir Next Regular"/>
                  <a:ea typeface="Avenir Next Regular"/>
                  <a:cs typeface="Avenir Next Regular"/>
                  <a:sym typeface="Avenir Next Regular"/>
                </a:defRPr>
              </a:lvl1pPr>
            </a:lstStyle>
            <a:p>
              <a:pPr marL="378460" marR="0" lvl="0" indent="-342900" algn="l" defTabSz="914400" rtl="0" eaLnBrk="1" fontAlgn="auto" latinLnBrk="0" hangingPunct="1">
                <a:lnSpc>
                  <a:spcPct val="100000"/>
                </a:lnSpc>
                <a:spcBef>
                  <a:spcPts val="0"/>
                </a:spcBef>
                <a:spcAft>
                  <a:spcPts val="0"/>
                </a:spcAft>
                <a:buClr>
                  <a:srgbClr val="FFFFFF"/>
                </a:buClr>
                <a:buSzTx/>
                <a:buFont typeface="+mj-lt"/>
                <a:buNone/>
                <a:tabLst/>
                <a:defRPr/>
              </a:pPr>
              <a:r>
                <a:rPr kumimoji="0" lang="en-US" sz="1600" b="1" i="0" u="none" strike="noStrike" kern="0" cap="none" spc="0" normalizeH="0" baseline="0" noProof="0">
                  <a:ln>
                    <a:noFill/>
                  </a:ln>
                  <a:solidFill>
                    <a:srgbClr val="FFFFFF"/>
                  </a:solidFill>
                  <a:effectLst/>
                  <a:uLnTx/>
                  <a:uFillTx/>
                  <a:latin typeface="Open Sans"/>
                  <a:ea typeface="Avenir Next Demi Bold" charset="0"/>
                  <a:cs typeface="Avenir Next Demi Bold" charset="0"/>
                  <a:sym typeface="Avenir Next Regular"/>
                </a:rPr>
                <a:t>2</a:t>
              </a:r>
              <a:endParaRPr kumimoji="0" lang="nl-NL" sz="1600" b="1" i="0" u="none" strike="noStrike" kern="0" cap="none" spc="0" normalizeH="0" baseline="0" noProof="0">
                <a:ln>
                  <a:noFill/>
                </a:ln>
                <a:solidFill>
                  <a:srgbClr val="FFFFFF"/>
                </a:solidFill>
                <a:effectLst/>
                <a:uLnTx/>
                <a:uFillTx/>
                <a:latin typeface="Open Sans"/>
                <a:ea typeface="Avenir Next Demi Bold" charset="0"/>
                <a:cs typeface="Avenir Next Demi Bold" charset="0"/>
                <a:sym typeface="Avenir Next Regular"/>
              </a:endParaRPr>
            </a:p>
          </p:txBody>
        </p:sp>
      </p:grpSp>
      <p:sp>
        <p:nvSpPr>
          <p:cNvPr id="17" name="Tekstvak 16">
            <a:extLst>
              <a:ext uri="{FF2B5EF4-FFF2-40B4-BE49-F238E27FC236}">
                <a16:creationId xmlns:a16="http://schemas.microsoft.com/office/drawing/2014/main" id="{B36353F9-5A04-F43A-DDCE-A3461F5952F2}"/>
              </a:ext>
            </a:extLst>
          </p:cNvPr>
          <p:cNvSpPr txBox="1"/>
          <p:nvPr/>
        </p:nvSpPr>
        <p:spPr>
          <a:xfrm>
            <a:off x="1029175" y="4415133"/>
            <a:ext cx="8545623"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rPr>
              <a:t>Integraties met bestaande oplossingen</a:t>
            </a:r>
          </a:p>
        </p:txBody>
      </p:sp>
      <p:sp>
        <p:nvSpPr>
          <p:cNvPr id="18" name="Tekstvak 17">
            <a:extLst>
              <a:ext uri="{FF2B5EF4-FFF2-40B4-BE49-F238E27FC236}">
                <a16:creationId xmlns:a16="http://schemas.microsoft.com/office/drawing/2014/main" id="{F5D80CEB-963B-7D8B-E216-014A84768782}"/>
              </a:ext>
            </a:extLst>
          </p:cNvPr>
          <p:cNvSpPr txBox="1"/>
          <p:nvPr/>
        </p:nvSpPr>
        <p:spPr>
          <a:xfrm>
            <a:off x="1038275" y="4732211"/>
            <a:ext cx="5340845" cy="572273"/>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15000"/>
              </a:lnSpc>
              <a:spcBef>
                <a:spcPts val="0"/>
              </a:spcBef>
              <a:spcAft>
                <a:spcPts val="0"/>
              </a:spcAft>
              <a:buClr>
                <a:srgbClr val="FF7700"/>
              </a:buClr>
              <a:buSzTx/>
              <a:buFontTx/>
              <a:buNone/>
              <a:tabLst/>
              <a:defRPr/>
            </a:pPr>
            <a:r>
              <a:rPr kumimoji="0" lang="nl-NL" sz="1400" b="0" i="0" u="none" strike="noStrike" kern="1200" cap="none" spc="0" normalizeH="0" baseline="0" noProof="0">
                <a:ln>
                  <a:noFill/>
                </a:ln>
                <a:solidFill>
                  <a:srgbClr val="323332"/>
                </a:solidFill>
                <a:effectLst/>
                <a:uLnTx/>
                <a:uFillTx/>
                <a:latin typeface="Open Sans Light"/>
                <a:ea typeface="+mn-ea"/>
                <a:cs typeface="+mn-cs"/>
              </a:rPr>
              <a:t>Waarde creëren voor gebruikers op platform door bestaande oplossingen te optimaliseren met integraties</a:t>
            </a:r>
          </a:p>
        </p:txBody>
      </p:sp>
      <p:pic>
        <p:nvPicPr>
          <p:cNvPr id="6" name="Picture 2">
            <a:extLst>
              <a:ext uri="{FF2B5EF4-FFF2-40B4-BE49-F238E27FC236}">
                <a16:creationId xmlns:a16="http://schemas.microsoft.com/office/drawing/2014/main" id="{CD061F8A-BFBC-15B7-1B18-D9BF7FC5DB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3341" y="357120"/>
            <a:ext cx="864556" cy="57637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a:extLst>
              <a:ext uri="{FF2B5EF4-FFF2-40B4-BE49-F238E27FC236}">
                <a16:creationId xmlns:a16="http://schemas.microsoft.com/office/drawing/2014/main" id="{8932BB8B-8E1C-4E7C-4D1A-43EEE2ED54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082" y="5398167"/>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a:extLst>
              <a:ext uri="{FF2B5EF4-FFF2-40B4-BE49-F238E27FC236}">
                <a16:creationId xmlns:a16="http://schemas.microsoft.com/office/drawing/2014/main" id="{3464757D-5F30-649C-BB77-06137F9983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3452" y="4532156"/>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7">
            <a:extLst>
              <a:ext uri="{FF2B5EF4-FFF2-40B4-BE49-F238E27FC236}">
                <a16:creationId xmlns:a16="http://schemas.microsoft.com/office/drawing/2014/main" id="{EE02DF43-E899-55F5-BAA8-9723D4BC71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67338" y="5716171"/>
            <a:ext cx="1061646" cy="70776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8">
            <a:extLst>
              <a:ext uri="{FF2B5EF4-FFF2-40B4-BE49-F238E27FC236}">
                <a16:creationId xmlns:a16="http://schemas.microsoft.com/office/drawing/2014/main" id="{DF76FDA2-41CA-5CD5-8932-0A7402576FC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70646" y="3473140"/>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a:extLst>
              <a:ext uri="{FF2B5EF4-FFF2-40B4-BE49-F238E27FC236}">
                <a16:creationId xmlns:a16="http://schemas.microsoft.com/office/drawing/2014/main" id="{35429F0D-3DD3-DAA6-6313-BD25B488002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51636" y="1858534"/>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1">
            <a:extLst>
              <a:ext uri="{FF2B5EF4-FFF2-40B4-BE49-F238E27FC236}">
                <a16:creationId xmlns:a16="http://schemas.microsoft.com/office/drawing/2014/main" id="{9C3EB3FA-380F-B918-791B-5DC63175281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58706" y="4038399"/>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2">
            <a:extLst>
              <a:ext uri="{FF2B5EF4-FFF2-40B4-BE49-F238E27FC236}">
                <a16:creationId xmlns:a16="http://schemas.microsoft.com/office/drawing/2014/main" id="{10FED9CD-50C7-B59F-2557-D5C715E29EF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557883" y="2439354"/>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3">
            <a:extLst>
              <a:ext uri="{FF2B5EF4-FFF2-40B4-BE49-F238E27FC236}">
                <a16:creationId xmlns:a16="http://schemas.microsoft.com/office/drawing/2014/main" id="{1D615101-AD00-70CB-A5A7-954004B9237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320048" y="1267590"/>
            <a:ext cx="879603" cy="58640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0">
            <a:extLst>
              <a:ext uri="{FF2B5EF4-FFF2-40B4-BE49-F238E27FC236}">
                <a16:creationId xmlns:a16="http://schemas.microsoft.com/office/drawing/2014/main" id="{F9484777-87FF-F7FF-B46C-8C033CCC25C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500033" y="2351598"/>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1">
            <a:extLst>
              <a:ext uri="{FF2B5EF4-FFF2-40B4-BE49-F238E27FC236}">
                <a16:creationId xmlns:a16="http://schemas.microsoft.com/office/drawing/2014/main" id="{ABBFA2E3-A701-045D-C979-EC3250B9FFC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544408" y="3451639"/>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2">
            <a:extLst>
              <a:ext uri="{FF2B5EF4-FFF2-40B4-BE49-F238E27FC236}">
                <a16:creationId xmlns:a16="http://schemas.microsoft.com/office/drawing/2014/main" id="{642A9569-A17B-64FA-5A33-6BBC59219E0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811073" y="5274804"/>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3">
            <a:extLst>
              <a:ext uri="{FF2B5EF4-FFF2-40B4-BE49-F238E27FC236}">
                <a16:creationId xmlns:a16="http://schemas.microsoft.com/office/drawing/2014/main" id="{87C7589D-3C24-A034-A224-01814F5DF09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51936" y="3156069"/>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4">
            <a:extLst>
              <a:ext uri="{FF2B5EF4-FFF2-40B4-BE49-F238E27FC236}">
                <a16:creationId xmlns:a16="http://schemas.microsoft.com/office/drawing/2014/main" id="{CF1639D9-D960-F5D8-DA09-05D42F8E5276}"/>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849008" y="4334504"/>
            <a:ext cx="874005" cy="58267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5">
            <a:extLst>
              <a:ext uri="{FF2B5EF4-FFF2-40B4-BE49-F238E27FC236}">
                <a16:creationId xmlns:a16="http://schemas.microsoft.com/office/drawing/2014/main" id="{04D06551-BD41-F4C7-C08D-AF3EDCF908F3}"/>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817417" y="4558896"/>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7">
            <a:extLst>
              <a:ext uri="{FF2B5EF4-FFF2-40B4-BE49-F238E27FC236}">
                <a16:creationId xmlns:a16="http://schemas.microsoft.com/office/drawing/2014/main" id="{AE18AB60-91C0-60D5-750A-4AB73F00E20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878607" y="3783259"/>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8">
            <a:extLst>
              <a:ext uri="{FF2B5EF4-FFF2-40B4-BE49-F238E27FC236}">
                <a16:creationId xmlns:a16="http://schemas.microsoft.com/office/drawing/2014/main" id="{B0E75CDB-BA44-45BE-9886-03EBED1C3CBE}"/>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849008" y="2445973"/>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9">
            <a:extLst>
              <a:ext uri="{FF2B5EF4-FFF2-40B4-BE49-F238E27FC236}">
                <a16:creationId xmlns:a16="http://schemas.microsoft.com/office/drawing/2014/main" id="{65EB3D70-B843-184F-5395-2BE67734C53C}"/>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545320" y="2889620"/>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0">
            <a:extLst>
              <a:ext uri="{FF2B5EF4-FFF2-40B4-BE49-F238E27FC236}">
                <a16:creationId xmlns:a16="http://schemas.microsoft.com/office/drawing/2014/main" id="{2EF90349-7DA8-3188-EA8B-0715AFAFC9F4}"/>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279944" y="1256777"/>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2">
            <a:extLst>
              <a:ext uri="{FF2B5EF4-FFF2-40B4-BE49-F238E27FC236}">
                <a16:creationId xmlns:a16="http://schemas.microsoft.com/office/drawing/2014/main" id="{FC209A35-DF5A-9458-264F-6F7BBEA74479}"/>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0346481" y="917690"/>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4">
            <a:extLst>
              <a:ext uri="{FF2B5EF4-FFF2-40B4-BE49-F238E27FC236}">
                <a16:creationId xmlns:a16="http://schemas.microsoft.com/office/drawing/2014/main" id="{9559F2BD-C841-0446-9932-7F2ABBDB5C13}"/>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9214947" y="817745"/>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5">
            <a:extLst>
              <a:ext uri="{FF2B5EF4-FFF2-40B4-BE49-F238E27FC236}">
                <a16:creationId xmlns:a16="http://schemas.microsoft.com/office/drawing/2014/main" id="{9DA9B700-BB5F-E31D-F3B6-F2B7BA65B162}"/>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9579613" y="1852927"/>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36">
            <a:extLst>
              <a:ext uri="{FF2B5EF4-FFF2-40B4-BE49-F238E27FC236}">
                <a16:creationId xmlns:a16="http://schemas.microsoft.com/office/drawing/2014/main" id="{6700E088-8527-15C1-D3BA-876BE4070704}"/>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9500033" y="3393461"/>
            <a:ext cx="803976" cy="53598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7">
            <a:extLst>
              <a:ext uri="{FF2B5EF4-FFF2-40B4-BE49-F238E27FC236}">
                <a16:creationId xmlns:a16="http://schemas.microsoft.com/office/drawing/2014/main" id="{F4C1B16C-4168-0D07-CF86-3AA04BCBF40C}"/>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866516" y="5295347"/>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38">
            <a:extLst>
              <a:ext uri="{FF2B5EF4-FFF2-40B4-BE49-F238E27FC236}">
                <a16:creationId xmlns:a16="http://schemas.microsoft.com/office/drawing/2014/main" id="{C25A8076-9EE6-E31B-60CA-DD2DA486E5C2}"/>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8905368" y="3996488"/>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39">
            <a:extLst>
              <a:ext uri="{FF2B5EF4-FFF2-40B4-BE49-F238E27FC236}">
                <a16:creationId xmlns:a16="http://schemas.microsoft.com/office/drawing/2014/main" id="{83657BB4-1586-BB02-AA64-17996AEBB9C7}"/>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9534253" y="5914108"/>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0">
            <a:extLst>
              <a:ext uri="{FF2B5EF4-FFF2-40B4-BE49-F238E27FC236}">
                <a16:creationId xmlns:a16="http://schemas.microsoft.com/office/drawing/2014/main" id="{21B2FF8B-322D-8524-6148-E349246BD006}"/>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8504994" y="2081439"/>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1">
            <a:extLst>
              <a:ext uri="{FF2B5EF4-FFF2-40B4-BE49-F238E27FC236}">
                <a16:creationId xmlns:a16="http://schemas.microsoft.com/office/drawing/2014/main" id="{C418482C-8F53-2175-9AE2-5C2A19A64A5F}"/>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0666936" y="3968039"/>
            <a:ext cx="854985" cy="56999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2">
            <a:extLst>
              <a:ext uri="{FF2B5EF4-FFF2-40B4-BE49-F238E27FC236}">
                <a16:creationId xmlns:a16="http://schemas.microsoft.com/office/drawing/2014/main" id="{52B8B8FB-0F13-B514-04E4-D4B84EFBC743}"/>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8475686" y="2770998"/>
            <a:ext cx="872980" cy="581987"/>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43">
            <a:extLst>
              <a:ext uri="{FF2B5EF4-FFF2-40B4-BE49-F238E27FC236}">
                <a16:creationId xmlns:a16="http://schemas.microsoft.com/office/drawing/2014/main" id="{7C1F3265-B0BE-C292-BD4F-22E0BE255B5D}"/>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8114745" y="1235185"/>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44">
            <a:extLst>
              <a:ext uri="{FF2B5EF4-FFF2-40B4-BE49-F238E27FC236}">
                <a16:creationId xmlns:a16="http://schemas.microsoft.com/office/drawing/2014/main" id="{850CBEE8-FA98-9B56-FC7B-5EA5AADE2F60}"/>
              </a:ext>
            </a:extLst>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9733780" y="4690169"/>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45">
            <a:extLst>
              <a:ext uri="{FF2B5EF4-FFF2-40B4-BE49-F238E27FC236}">
                <a16:creationId xmlns:a16="http://schemas.microsoft.com/office/drawing/2014/main" id="{F943F545-AF71-50F5-E705-9CB9FCB04146}"/>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8479411" y="1633695"/>
            <a:ext cx="735536" cy="490358"/>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42" descr="PlanCare Dossier/PlanCare 2 - MWS Training &amp; Beheer">
            <a:extLst>
              <a:ext uri="{FF2B5EF4-FFF2-40B4-BE49-F238E27FC236}">
                <a16:creationId xmlns:a16="http://schemas.microsoft.com/office/drawing/2014/main" id="{F522ADBE-AF9B-A8BD-51D4-BEEF493192E8}"/>
              </a:ext>
            </a:extLst>
          </p:cNvPr>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8353962" y="306355"/>
            <a:ext cx="610795" cy="410169"/>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48" descr="mijnQuarant - Apps op Google Play">
            <a:extLst>
              <a:ext uri="{FF2B5EF4-FFF2-40B4-BE49-F238E27FC236}">
                <a16:creationId xmlns:a16="http://schemas.microsoft.com/office/drawing/2014/main" id="{1F5E859B-B2B7-EDFA-98FE-2E0584DBA7CF}"/>
              </a:ext>
            </a:extLst>
          </p:cNvPr>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7881726" y="851524"/>
            <a:ext cx="907541" cy="443875"/>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10" descr="HealthConnected (NL) | LinkedIn">
            <a:extLst>
              <a:ext uri="{FF2B5EF4-FFF2-40B4-BE49-F238E27FC236}">
                <a16:creationId xmlns:a16="http://schemas.microsoft.com/office/drawing/2014/main" id="{411177F8-92AF-5864-482C-FDEB2D3A8B6E}"/>
              </a:ext>
            </a:extLst>
          </p:cNvPr>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10505129" y="2752995"/>
            <a:ext cx="753807" cy="753807"/>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34" descr="Vrumun (@VrumunNL) | Twitter">
            <a:extLst>
              <a:ext uri="{FF2B5EF4-FFF2-40B4-BE49-F238E27FC236}">
                <a16:creationId xmlns:a16="http://schemas.microsoft.com/office/drawing/2014/main" id="{5AA30FD7-A6D6-D0C8-2F77-D41D810A1BBF}"/>
              </a:ext>
            </a:extLst>
          </p:cNvPr>
          <p:cNvPicPr>
            <a:picLocks noChangeAspect="1" noChangeArrowheads="1"/>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10575483" y="2005537"/>
            <a:ext cx="182907" cy="182907"/>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36" descr="Fierit | LinkedIn">
            <a:extLst>
              <a:ext uri="{FF2B5EF4-FFF2-40B4-BE49-F238E27FC236}">
                <a16:creationId xmlns:a16="http://schemas.microsoft.com/office/drawing/2014/main" id="{5F7B049B-62B8-D626-51DB-103E4ADDD233}"/>
              </a:ext>
            </a:extLst>
          </p:cNvPr>
          <p:cNvPicPr>
            <a:picLocks noChangeAspect="1" noChangeArrowheads="1"/>
          </p:cNvPicPr>
          <p:nvPr/>
        </p:nvPicPr>
        <p:blipFill>
          <a:blip r:embed="rId38" cstate="print">
            <a:extLst>
              <a:ext uri="{28A0092B-C50C-407E-A947-70E740481C1C}">
                <a14:useLocalDpi xmlns:a14="http://schemas.microsoft.com/office/drawing/2010/main" val="0"/>
              </a:ext>
            </a:extLst>
          </a:blip>
          <a:srcRect/>
          <a:stretch>
            <a:fillRect/>
          </a:stretch>
        </p:blipFill>
        <p:spPr bwMode="auto">
          <a:xfrm>
            <a:off x="10436424" y="356498"/>
            <a:ext cx="516696" cy="516696"/>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30" descr="Stofloos | LinkedIn">
            <a:extLst>
              <a:ext uri="{FF2B5EF4-FFF2-40B4-BE49-F238E27FC236}">
                <a16:creationId xmlns:a16="http://schemas.microsoft.com/office/drawing/2014/main" id="{C51F32F5-E5BB-019D-D0AB-057E96E31410}"/>
              </a:ext>
            </a:extLst>
          </p:cNvPr>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7843656" y="1864411"/>
            <a:ext cx="420363" cy="420363"/>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66" descr="Home - ValueAdd">
            <a:extLst>
              <a:ext uri="{FF2B5EF4-FFF2-40B4-BE49-F238E27FC236}">
                <a16:creationId xmlns:a16="http://schemas.microsoft.com/office/drawing/2014/main" id="{D0F831BF-1D54-C174-398A-023369B1DD88}"/>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10683091" y="5143718"/>
            <a:ext cx="867103" cy="346842"/>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58" descr="Gemboxx bv (@GemboxxNL) | Twitter">
            <a:extLst>
              <a:ext uri="{FF2B5EF4-FFF2-40B4-BE49-F238E27FC236}">
                <a16:creationId xmlns:a16="http://schemas.microsoft.com/office/drawing/2014/main" id="{3E873D54-BF35-2EA2-7A2C-9F04D2636611}"/>
              </a:ext>
            </a:extLst>
          </p:cNvPr>
          <p:cNvPicPr>
            <a:picLocks noChangeAspect="1" noChangeArrowheads="1"/>
          </p:cNvPicPr>
          <p:nvPr/>
        </p:nvPicPr>
        <p:blipFill>
          <a:blip r:embed="rId41" cstate="print">
            <a:extLst>
              <a:ext uri="{28A0092B-C50C-407E-A947-70E740481C1C}">
                <a14:useLocalDpi xmlns:a14="http://schemas.microsoft.com/office/drawing/2010/main" val="0"/>
              </a:ext>
            </a:extLst>
          </a:blip>
          <a:srcRect/>
          <a:stretch>
            <a:fillRect/>
          </a:stretch>
        </p:blipFill>
        <p:spPr bwMode="auto">
          <a:xfrm>
            <a:off x="8058277" y="4984857"/>
            <a:ext cx="614213" cy="335392"/>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70" descr="Code24 | LinkedIn">
            <a:extLst>
              <a:ext uri="{FF2B5EF4-FFF2-40B4-BE49-F238E27FC236}">
                <a16:creationId xmlns:a16="http://schemas.microsoft.com/office/drawing/2014/main" id="{FC1CA83B-D2E2-6792-74CE-7C5EA7782426}"/>
              </a:ext>
            </a:extLst>
          </p:cNvPr>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10729046" y="5651253"/>
            <a:ext cx="589942" cy="589942"/>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Rechte verbindingslijn 21">
            <a:extLst>
              <a:ext uri="{FF2B5EF4-FFF2-40B4-BE49-F238E27FC236}">
                <a16:creationId xmlns:a16="http://schemas.microsoft.com/office/drawing/2014/main" id="{1B8AF80A-D3D9-A4F3-2198-ACAFB816E80A}"/>
              </a:ext>
            </a:extLst>
          </p:cNvPr>
          <p:cNvCxnSpPr>
            <a:cxnSpLocks/>
          </p:cNvCxnSpPr>
          <p:nvPr/>
        </p:nvCxnSpPr>
        <p:spPr>
          <a:xfrm>
            <a:off x="7230905" y="666664"/>
            <a:ext cx="0" cy="5524671"/>
          </a:xfrm>
          <a:prstGeom prst="line">
            <a:avLst/>
          </a:prstGeom>
          <a:ln w="12700" cap="flat">
            <a:solidFill>
              <a:srgbClr val="E6E6E6"/>
            </a:solidFill>
            <a:prstDash val="solid"/>
            <a:miter/>
          </a:ln>
        </p:spPr>
      </p:cxnSp>
      <p:sp>
        <p:nvSpPr>
          <p:cNvPr id="2" name="Tekstvak 1">
            <a:extLst>
              <a:ext uri="{FF2B5EF4-FFF2-40B4-BE49-F238E27FC236}">
                <a16:creationId xmlns:a16="http://schemas.microsoft.com/office/drawing/2014/main" id="{4170E799-327D-66F7-B177-44D39CE5ED11}"/>
              </a:ext>
            </a:extLst>
          </p:cNvPr>
          <p:cNvSpPr txBox="1"/>
          <p:nvPr/>
        </p:nvSpPr>
        <p:spPr>
          <a:xfrm>
            <a:off x="601462" y="1574202"/>
            <a:ext cx="6175163" cy="12464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rPr>
              <a:t>We werken samen met partners om gestandaardiseerde gegevensuitwisseling bij het verwijzen of overdragen van een patiënt zo makkelijk mogelijk te maken en om bestaande oplossingen op het platform te optimaliseren. Dit levert voordelen op voor de zorgprofessionals én voor de patiënt. </a:t>
            </a:r>
          </a:p>
        </p:txBody>
      </p:sp>
      <p:sp>
        <p:nvSpPr>
          <p:cNvPr id="5" name="Titel 4">
            <a:extLst>
              <a:ext uri="{FF2B5EF4-FFF2-40B4-BE49-F238E27FC236}">
                <a16:creationId xmlns:a16="http://schemas.microsoft.com/office/drawing/2014/main" id="{3CB5CB76-52D2-3FDC-1D75-7DE604AA1094}"/>
              </a:ext>
            </a:extLst>
          </p:cNvPr>
          <p:cNvSpPr>
            <a:spLocks noGrp="1"/>
          </p:cNvSpPr>
          <p:nvPr>
            <p:ph type="title"/>
          </p:nvPr>
        </p:nvSpPr>
        <p:spPr>
          <a:xfrm>
            <a:off x="601462" y="679474"/>
            <a:ext cx="10988876" cy="507256"/>
          </a:xfrm>
          <a:ln>
            <a:noFill/>
          </a:ln>
        </p:spPr>
        <p:txBody>
          <a:bodyPr/>
          <a:lstStyle/>
          <a:p>
            <a:r>
              <a:rPr lang="en-US" sz="2800">
                <a:solidFill>
                  <a:srgbClr val="0073CF"/>
                </a:solidFill>
              </a:rPr>
              <a:t>	    Partners in </a:t>
            </a:r>
            <a:r>
              <a:rPr lang="en-US" sz="2800" b="1">
                <a:solidFill>
                  <a:srgbClr val="0073CF"/>
                </a:solidFill>
              </a:rPr>
              <a:t>IT</a:t>
            </a:r>
            <a:endParaRPr lang="nl-NL" sz="2800" b="1">
              <a:solidFill>
                <a:srgbClr val="0073CF"/>
              </a:solidFill>
            </a:endParaRPr>
          </a:p>
        </p:txBody>
      </p:sp>
      <p:pic>
        <p:nvPicPr>
          <p:cNvPr id="20" name="Graphic 19">
            <a:extLst>
              <a:ext uri="{FF2B5EF4-FFF2-40B4-BE49-F238E27FC236}">
                <a16:creationId xmlns:a16="http://schemas.microsoft.com/office/drawing/2014/main" id="{1A945BE0-B083-534A-CBCB-FFF5E5991D15}"/>
              </a:ext>
            </a:extLst>
          </p:cNvPr>
          <p:cNvPicPr>
            <a:picLocks noChangeAspect="1"/>
          </p:cNvPicPr>
          <p:nvPr/>
        </p:nvPicPr>
        <p:blipFill>
          <a:blip r:embed="rId43">
            <a:extLst>
              <a:ext uri="{96DAC541-7B7A-43D3-8B79-37D633B846F1}">
                <asvg:svgBlip xmlns:asvg="http://schemas.microsoft.com/office/drawing/2016/SVG/main" r:embed="rId44"/>
              </a:ext>
            </a:extLst>
          </a:blip>
          <a:stretch>
            <a:fillRect/>
          </a:stretch>
        </p:blipFill>
        <p:spPr>
          <a:xfrm>
            <a:off x="464048" y="229113"/>
            <a:ext cx="1506297" cy="1506297"/>
          </a:xfrm>
          <a:prstGeom prst="rect">
            <a:avLst/>
          </a:prstGeom>
        </p:spPr>
      </p:pic>
    </p:spTree>
    <p:extLst>
      <p:ext uri="{BB962C8B-B14F-4D97-AF65-F5344CB8AC3E}">
        <p14:creationId xmlns:p14="http://schemas.microsoft.com/office/powerpoint/2010/main" val="33960242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FBBFFEB1-1B31-1CD2-6854-282F89486B4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A91717-1692-47AE-A9A4-BF7A145E3432}" type="slidenum">
              <a:rPr kumimoji="0" lang="nl-NL" sz="800" b="1" i="0" u="none" strike="noStrike" kern="1200" cap="none" spc="0" normalizeH="0" baseline="0" noProof="0" smtClean="0">
                <a:ln>
                  <a:noFill/>
                </a:ln>
                <a:solidFill>
                  <a:srgbClr val="323332"/>
                </a:solidFill>
                <a:effectLst/>
                <a:uLnTx/>
                <a:uFillTx/>
                <a:latin typeface="Open Sans SemiBold" panose="020B0706030804020204" pitchFamily="34" charset="0"/>
                <a:ea typeface="Open Sans SemiBold" panose="020B0706030804020204" pitchFamily="34" charset="0"/>
                <a:cs typeface="Open Sans SemiBold" panose="020B0706030804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l-NL" sz="800" b="1" i="0" u="none" strike="noStrike" kern="1200" cap="none" spc="0" normalizeH="0" baseline="0" noProof="0">
              <a:ln>
                <a:noFill/>
              </a:ln>
              <a:solidFill>
                <a:srgbClr val="323332"/>
              </a:solidFill>
              <a:effectLst/>
              <a:uLnTx/>
              <a:uFillTx/>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5" name="Titel 4">
            <a:extLst>
              <a:ext uri="{FF2B5EF4-FFF2-40B4-BE49-F238E27FC236}">
                <a16:creationId xmlns:a16="http://schemas.microsoft.com/office/drawing/2014/main" id="{3CB5CB76-52D2-3FDC-1D75-7DE604AA1094}"/>
              </a:ext>
            </a:extLst>
          </p:cNvPr>
          <p:cNvSpPr>
            <a:spLocks noGrp="1"/>
          </p:cNvSpPr>
          <p:nvPr>
            <p:ph type="title"/>
          </p:nvPr>
        </p:nvSpPr>
        <p:spPr>
          <a:xfrm>
            <a:off x="489503" y="691243"/>
            <a:ext cx="10988876" cy="507256"/>
          </a:xfrm>
          <a:ln>
            <a:noFill/>
          </a:ln>
        </p:spPr>
        <p:txBody>
          <a:bodyPr/>
          <a:lstStyle/>
          <a:p>
            <a:r>
              <a:rPr lang="en-US" sz="2800">
                <a:solidFill>
                  <a:srgbClr val="0073CF"/>
                </a:solidFill>
              </a:rPr>
              <a:t>	     Partners in </a:t>
            </a:r>
            <a:r>
              <a:rPr lang="en-US" sz="2800" b="1">
                <a:solidFill>
                  <a:srgbClr val="0073CF"/>
                </a:solidFill>
              </a:rPr>
              <a:t>het </a:t>
            </a:r>
            <a:r>
              <a:rPr lang="en-US" sz="2800" b="1" err="1">
                <a:solidFill>
                  <a:srgbClr val="0073CF"/>
                </a:solidFill>
              </a:rPr>
              <a:t>zorgveld</a:t>
            </a:r>
            <a:endParaRPr lang="nl-NL" sz="2800" b="1">
              <a:solidFill>
                <a:srgbClr val="0073CF"/>
              </a:solidFill>
            </a:endParaRPr>
          </a:p>
        </p:txBody>
      </p:sp>
      <p:grpSp>
        <p:nvGrpSpPr>
          <p:cNvPr id="7" name="Groeperen 2">
            <a:extLst>
              <a:ext uri="{FF2B5EF4-FFF2-40B4-BE49-F238E27FC236}">
                <a16:creationId xmlns:a16="http://schemas.microsoft.com/office/drawing/2014/main" id="{90C2E22A-43AC-EC93-0EED-E702F3C8F50B}"/>
              </a:ext>
            </a:extLst>
          </p:cNvPr>
          <p:cNvGrpSpPr/>
          <p:nvPr/>
        </p:nvGrpSpPr>
        <p:grpSpPr>
          <a:xfrm>
            <a:off x="660351" y="2739574"/>
            <a:ext cx="412483" cy="403384"/>
            <a:chOff x="1111058" y="1879479"/>
            <a:chExt cx="412483" cy="403384"/>
          </a:xfrm>
        </p:grpSpPr>
        <p:sp>
          <p:nvSpPr>
            <p:cNvPr id="8" name="Ovaal 7">
              <a:extLst>
                <a:ext uri="{FF2B5EF4-FFF2-40B4-BE49-F238E27FC236}">
                  <a16:creationId xmlns:a16="http://schemas.microsoft.com/office/drawing/2014/main" id="{5FC0E3C1-5650-70B0-BAC9-ECE9F950D96E}"/>
                </a:ext>
              </a:extLst>
            </p:cNvPr>
            <p:cNvSpPr/>
            <p:nvPr/>
          </p:nvSpPr>
          <p:spPr>
            <a:xfrm>
              <a:off x="1111058" y="1879479"/>
              <a:ext cx="403384" cy="403384"/>
            </a:xfrm>
            <a:prstGeom prst="ellipse">
              <a:avLst/>
            </a:prstGeom>
            <a:solidFill>
              <a:srgbClr val="FF7700"/>
            </a:solidFill>
            <a:ln w="12700" cap="flat">
              <a:solidFill>
                <a:srgbClr val="FFFFFF"/>
              </a:solidFill>
              <a:prstDash val="solid"/>
              <a:miter lim="800000"/>
            </a:ln>
            <a:effectLst/>
            <a:sp3d/>
          </p:spPr>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nl-NL" sz="1800" b="0" i="0" u="none" strike="noStrike" kern="0" cap="none" spc="0" normalizeH="0" baseline="0" noProof="0">
                <a:ln>
                  <a:noFill/>
                </a:ln>
                <a:solidFill>
                  <a:srgbClr val="333333"/>
                </a:solidFill>
                <a:effectLst/>
                <a:uLnTx/>
                <a:uFillTx/>
                <a:latin typeface="Calibri"/>
                <a:ea typeface="Calibri"/>
                <a:cs typeface="Calibri"/>
                <a:sym typeface="Calibri"/>
              </a:endParaRPr>
            </a:p>
          </p:txBody>
        </p:sp>
        <p:sp>
          <p:nvSpPr>
            <p:cNvPr id="9" name="De reis die een patiënt aflegt van verwijzing tot eerste afspraak willen we zo soepel mogelijk laten verlopen zodat de patiënt goed voorbereid op de juiste plek aankomt.">
              <a:extLst>
                <a:ext uri="{FF2B5EF4-FFF2-40B4-BE49-F238E27FC236}">
                  <a16:creationId xmlns:a16="http://schemas.microsoft.com/office/drawing/2014/main" id="{BDEAD1B4-A8B5-F558-5719-4E5B891DBD47}"/>
                </a:ext>
              </a:extLst>
            </p:cNvPr>
            <p:cNvSpPr txBox="1"/>
            <p:nvPr/>
          </p:nvSpPr>
          <p:spPr>
            <a:xfrm>
              <a:off x="1170359" y="1918883"/>
              <a:ext cx="353182" cy="33855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535353"/>
                  </a:solidFill>
                  <a:latin typeface="Avenir Next Regular"/>
                  <a:ea typeface="Avenir Next Regular"/>
                  <a:cs typeface="Avenir Next Regular"/>
                  <a:sym typeface="Avenir Next Regular"/>
                </a:defRPr>
              </a:lvl1pPr>
            </a:lstStyle>
            <a:p>
              <a:pPr marL="378460" marR="0" lvl="0" indent="-342900" algn="l" defTabSz="914400" rtl="0" eaLnBrk="1" fontAlgn="auto" latinLnBrk="0" hangingPunct="1">
                <a:lnSpc>
                  <a:spcPct val="100000"/>
                </a:lnSpc>
                <a:spcBef>
                  <a:spcPts val="0"/>
                </a:spcBef>
                <a:spcAft>
                  <a:spcPts val="0"/>
                </a:spcAft>
                <a:buClr>
                  <a:srgbClr val="FFFFFF"/>
                </a:buClr>
                <a:buSzTx/>
                <a:buFont typeface="+mj-lt"/>
                <a:buNone/>
                <a:tabLst/>
                <a:defRPr/>
              </a:pPr>
              <a:r>
                <a:rPr kumimoji="0" lang="nl-NL" sz="1600" b="1" i="0" u="none" strike="noStrike" kern="0" cap="none" spc="0" normalizeH="0" baseline="0" noProof="0">
                  <a:ln>
                    <a:noFill/>
                  </a:ln>
                  <a:solidFill>
                    <a:srgbClr val="FFFFFF"/>
                  </a:solidFill>
                  <a:effectLst/>
                  <a:uLnTx/>
                  <a:uFillTx/>
                  <a:latin typeface="Open Sans"/>
                  <a:ea typeface="Avenir Next Demi Bold" charset="0"/>
                  <a:cs typeface="Avenir Next Demi Bold" charset="0"/>
                  <a:sym typeface="Avenir Next Regular"/>
                </a:rPr>
                <a:t>1</a:t>
              </a:r>
            </a:p>
          </p:txBody>
        </p:sp>
      </p:grpSp>
      <p:sp>
        <p:nvSpPr>
          <p:cNvPr id="12" name="Tekstvak 11">
            <a:extLst>
              <a:ext uri="{FF2B5EF4-FFF2-40B4-BE49-F238E27FC236}">
                <a16:creationId xmlns:a16="http://schemas.microsoft.com/office/drawing/2014/main" id="{C575FE85-8C57-E9A4-6B00-76E392C2987A}"/>
              </a:ext>
            </a:extLst>
          </p:cNvPr>
          <p:cNvSpPr txBox="1"/>
          <p:nvPr/>
        </p:nvSpPr>
        <p:spPr>
          <a:xfrm>
            <a:off x="1150561" y="2781049"/>
            <a:ext cx="6509682"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rPr>
              <a:t>Maatschappelijke organisaties </a:t>
            </a:r>
          </a:p>
        </p:txBody>
      </p:sp>
      <p:sp>
        <p:nvSpPr>
          <p:cNvPr id="13" name="Tekstvak 12">
            <a:extLst>
              <a:ext uri="{FF2B5EF4-FFF2-40B4-BE49-F238E27FC236}">
                <a16:creationId xmlns:a16="http://schemas.microsoft.com/office/drawing/2014/main" id="{4DDBE4A6-FA04-5F1E-623D-E40B5F02E238}"/>
              </a:ext>
            </a:extLst>
          </p:cNvPr>
          <p:cNvSpPr txBox="1"/>
          <p:nvPr/>
        </p:nvSpPr>
        <p:spPr>
          <a:xfrm>
            <a:off x="1150561" y="3142958"/>
            <a:ext cx="5564871" cy="523220"/>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400" b="0" i="0" u="none" strike="noStrike" kern="1200" cap="none" spc="0" normalizeH="0" baseline="0" noProof="0">
                <a:ln>
                  <a:noFill/>
                </a:ln>
                <a:solidFill>
                  <a:srgbClr val="323332"/>
                </a:solidFill>
                <a:effectLst/>
                <a:uLnTx/>
                <a:uFillTx/>
                <a:latin typeface="Open Sans Light"/>
                <a:ea typeface="+mn-ea"/>
                <a:cs typeface="+mn-cs"/>
              </a:rPr>
              <a:t>Samenwerking met diverse maatschappelijke organisaties in de zorg waaronder NZA, CBR, CBS, BVO, CIZ, NFU </a:t>
            </a:r>
            <a:r>
              <a:rPr kumimoji="0" lang="nl-NL" sz="1400" b="0" i="0" u="none" strike="noStrike" kern="1200" cap="none" spc="0" normalizeH="0" baseline="0" noProof="0" err="1">
                <a:ln>
                  <a:noFill/>
                </a:ln>
                <a:solidFill>
                  <a:srgbClr val="323332"/>
                </a:solidFill>
                <a:effectLst/>
                <a:uLnTx/>
                <a:uFillTx/>
                <a:latin typeface="Open Sans Light"/>
                <a:ea typeface="+mn-ea"/>
                <a:cs typeface="+mn-cs"/>
              </a:rPr>
              <a:t>etc</a:t>
            </a:r>
            <a:r>
              <a:rPr kumimoji="0" lang="nl-NL" sz="1400" b="0" i="0" u="none" strike="noStrike" kern="1200" cap="none" spc="0" normalizeH="0" baseline="0" noProof="0">
                <a:ln>
                  <a:noFill/>
                </a:ln>
                <a:solidFill>
                  <a:srgbClr val="323332"/>
                </a:solidFill>
                <a:effectLst/>
                <a:uLnTx/>
                <a:uFillTx/>
                <a:latin typeface="Open Sans Light"/>
                <a:ea typeface="+mn-ea"/>
                <a:cs typeface="+mn-cs"/>
              </a:rPr>
              <a:t> </a:t>
            </a:r>
            <a:endParaRPr kumimoji="0" lang="nl-NL" sz="1300" b="0" i="0" u="none" strike="noStrike" kern="1200" cap="none" spc="0" normalizeH="0" baseline="0" noProof="0">
              <a:ln>
                <a:noFill/>
              </a:ln>
              <a:solidFill>
                <a:srgbClr val="323332"/>
              </a:solidFill>
              <a:effectLst/>
              <a:uLnTx/>
              <a:uFillTx/>
              <a:latin typeface="Open Sans Light"/>
              <a:ea typeface="+mn-ea"/>
              <a:cs typeface="+mn-cs"/>
            </a:endParaRPr>
          </a:p>
        </p:txBody>
      </p:sp>
      <p:grpSp>
        <p:nvGrpSpPr>
          <p:cNvPr id="19" name="Groeperen 2">
            <a:extLst>
              <a:ext uri="{FF2B5EF4-FFF2-40B4-BE49-F238E27FC236}">
                <a16:creationId xmlns:a16="http://schemas.microsoft.com/office/drawing/2014/main" id="{BFB57180-B2D8-6FFD-4027-45695FF9F374}"/>
              </a:ext>
            </a:extLst>
          </p:cNvPr>
          <p:cNvGrpSpPr/>
          <p:nvPr/>
        </p:nvGrpSpPr>
        <p:grpSpPr>
          <a:xfrm>
            <a:off x="664931" y="3978167"/>
            <a:ext cx="422315" cy="403384"/>
            <a:chOff x="1101226" y="1879479"/>
            <a:chExt cx="422315" cy="403384"/>
          </a:xfrm>
        </p:grpSpPr>
        <p:sp>
          <p:nvSpPr>
            <p:cNvPr id="20" name="Ovaal 19">
              <a:extLst>
                <a:ext uri="{FF2B5EF4-FFF2-40B4-BE49-F238E27FC236}">
                  <a16:creationId xmlns:a16="http://schemas.microsoft.com/office/drawing/2014/main" id="{D93115ED-A693-D60E-0B23-EDF4B7138FDE}"/>
                </a:ext>
              </a:extLst>
            </p:cNvPr>
            <p:cNvSpPr/>
            <p:nvPr/>
          </p:nvSpPr>
          <p:spPr>
            <a:xfrm>
              <a:off x="1101226" y="1879479"/>
              <a:ext cx="403384" cy="403384"/>
            </a:xfrm>
            <a:prstGeom prst="ellipse">
              <a:avLst/>
            </a:prstGeom>
            <a:solidFill>
              <a:srgbClr val="FF7700"/>
            </a:solidFill>
            <a:ln w="12700" cap="flat">
              <a:solidFill>
                <a:srgbClr val="FFFFFF"/>
              </a:solidFill>
              <a:prstDash val="solid"/>
              <a:miter lim="800000"/>
            </a:ln>
            <a:effectLst/>
            <a:sp3d/>
          </p:spPr>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nl-NL" sz="1800" b="0" i="0" u="none" strike="noStrike" kern="0" cap="none" spc="0" normalizeH="0" baseline="0" noProof="0">
                <a:ln>
                  <a:noFill/>
                </a:ln>
                <a:solidFill>
                  <a:srgbClr val="333333"/>
                </a:solidFill>
                <a:effectLst/>
                <a:uLnTx/>
                <a:uFillTx/>
                <a:latin typeface="Calibri"/>
                <a:ea typeface="Calibri"/>
                <a:cs typeface="Calibri"/>
                <a:sym typeface="Calibri"/>
              </a:endParaRPr>
            </a:p>
          </p:txBody>
        </p:sp>
        <p:sp>
          <p:nvSpPr>
            <p:cNvPr id="21" name="De reis die een patiënt aflegt van verwijzing tot eerste afspraak willen we zo soepel mogelijk laten verlopen zodat de patiënt goed voorbereid op de juiste plek aankomt.">
              <a:extLst>
                <a:ext uri="{FF2B5EF4-FFF2-40B4-BE49-F238E27FC236}">
                  <a16:creationId xmlns:a16="http://schemas.microsoft.com/office/drawing/2014/main" id="{F719D65D-25C2-4264-06D4-3DDAECE8F077}"/>
                </a:ext>
              </a:extLst>
            </p:cNvPr>
            <p:cNvSpPr txBox="1"/>
            <p:nvPr/>
          </p:nvSpPr>
          <p:spPr>
            <a:xfrm>
              <a:off x="1170359" y="1918883"/>
              <a:ext cx="353182" cy="33855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535353"/>
                  </a:solidFill>
                  <a:latin typeface="Avenir Next Regular"/>
                  <a:ea typeface="Avenir Next Regular"/>
                  <a:cs typeface="Avenir Next Regular"/>
                  <a:sym typeface="Avenir Next Regular"/>
                </a:defRPr>
              </a:lvl1pPr>
            </a:lstStyle>
            <a:p>
              <a:pPr marL="378460" marR="0" lvl="0" indent="-342900" algn="l" defTabSz="914400" rtl="0" eaLnBrk="1" fontAlgn="auto" latinLnBrk="0" hangingPunct="1">
                <a:lnSpc>
                  <a:spcPct val="100000"/>
                </a:lnSpc>
                <a:spcBef>
                  <a:spcPts val="0"/>
                </a:spcBef>
                <a:spcAft>
                  <a:spcPts val="0"/>
                </a:spcAft>
                <a:buClr>
                  <a:srgbClr val="FFFFFF"/>
                </a:buClr>
                <a:buSzTx/>
                <a:buFont typeface="+mj-lt"/>
                <a:buNone/>
                <a:tabLst/>
                <a:defRPr/>
              </a:pPr>
              <a:r>
                <a:rPr kumimoji="0" lang="en-US" sz="1600" b="1" i="0" u="none" strike="noStrike" kern="0" cap="none" spc="0" normalizeH="0" baseline="0" noProof="0">
                  <a:ln>
                    <a:noFill/>
                  </a:ln>
                  <a:solidFill>
                    <a:srgbClr val="FFFFFF"/>
                  </a:solidFill>
                  <a:effectLst/>
                  <a:uLnTx/>
                  <a:uFillTx/>
                  <a:latin typeface="Open Sans"/>
                  <a:ea typeface="Avenir Next Demi Bold" charset="0"/>
                  <a:cs typeface="Avenir Next Demi Bold" charset="0"/>
                  <a:sym typeface="Avenir Next Regular"/>
                </a:rPr>
                <a:t>2</a:t>
              </a:r>
              <a:endParaRPr kumimoji="0" lang="nl-NL" sz="1600" b="1" i="0" u="none" strike="noStrike" kern="0" cap="none" spc="0" normalizeH="0" baseline="0" noProof="0">
                <a:ln>
                  <a:noFill/>
                </a:ln>
                <a:solidFill>
                  <a:srgbClr val="FFFFFF"/>
                </a:solidFill>
                <a:effectLst/>
                <a:uLnTx/>
                <a:uFillTx/>
                <a:latin typeface="Open Sans"/>
                <a:ea typeface="Avenir Next Demi Bold" charset="0"/>
                <a:cs typeface="Avenir Next Demi Bold" charset="0"/>
                <a:sym typeface="Avenir Next Regular"/>
              </a:endParaRPr>
            </a:p>
          </p:txBody>
        </p:sp>
      </p:grpSp>
      <p:sp>
        <p:nvSpPr>
          <p:cNvPr id="22" name="Tekstvak 21">
            <a:extLst>
              <a:ext uri="{FF2B5EF4-FFF2-40B4-BE49-F238E27FC236}">
                <a16:creationId xmlns:a16="http://schemas.microsoft.com/office/drawing/2014/main" id="{F468A0EA-A685-C23E-85EC-36D82DBDF657}"/>
              </a:ext>
            </a:extLst>
          </p:cNvPr>
          <p:cNvSpPr txBox="1"/>
          <p:nvPr/>
        </p:nvSpPr>
        <p:spPr>
          <a:xfrm>
            <a:off x="1164973" y="4029474"/>
            <a:ext cx="6509682"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rPr>
              <a:t>Zorgverzekeraars</a:t>
            </a:r>
          </a:p>
        </p:txBody>
      </p:sp>
      <p:sp>
        <p:nvSpPr>
          <p:cNvPr id="23" name="Tekstvak 22">
            <a:extLst>
              <a:ext uri="{FF2B5EF4-FFF2-40B4-BE49-F238E27FC236}">
                <a16:creationId xmlns:a16="http://schemas.microsoft.com/office/drawing/2014/main" id="{69B76F18-3862-0246-DC91-FB9FE1310E34}"/>
              </a:ext>
            </a:extLst>
          </p:cNvPr>
          <p:cNvSpPr txBox="1"/>
          <p:nvPr/>
        </p:nvSpPr>
        <p:spPr>
          <a:xfrm>
            <a:off x="1164973" y="4381551"/>
            <a:ext cx="6196186" cy="738664"/>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400" b="0" i="0" u="none" strike="noStrike" kern="1200" cap="none" spc="0" normalizeH="0" baseline="0" noProof="0">
                <a:ln>
                  <a:noFill/>
                </a:ln>
                <a:solidFill>
                  <a:srgbClr val="323332"/>
                </a:solidFill>
                <a:effectLst/>
                <a:uLnTx/>
                <a:uFillTx/>
                <a:latin typeface="Open Sans Light"/>
                <a:ea typeface="+mn-ea"/>
                <a:cs typeface="+mn-cs"/>
              </a:rPr>
              <a:t>Samenwerking met verschillende zorgverzekeraars voor zichtbaarheid van verzekeringsinformatie en inzage in wachttijden. </a:t>
            </a:r>
            <a:r>
              <a:rPr kumimoji="0" lang="nl-NL" sz="1400" b="0" i="0" u="none" strike="noStrike" kern="1200" cap="none" spc="0" normalizeH="0" baseline="0" noProof="0" err="1">
                <a:ln>
                  <a:noFill/>
                </a:ln>
                <a:solidFill>
                  <a:srgbClr val="323332"/>
                </a:solidFill>
                <a:effectLst/>
                <a:uLnTx/>
                <a:uFillTx/>
                <a:latin typeface="Open Sans Light"/>
                <a:ea typeface="+mn-ea"/>
                <a:cs typeface="+mn-cs"/>
              </a:rPr>
              <a:t>a.s.r</a:t>
            </a:r>
            <a:r>
              <a:rPr kumimoji="0" lang="nl-NL" sz="1400" b="0" i="0" u="none" strike="noStrike" kern="1200" cap="none" spc="0" normalizeH="0" baseline="0" noProof="0">
                <a:ln>
                  <a:noFill/>
                </a:ln>
                <a:solidFill>
                  <a:srgbClr val="323332"/>
                </a:solidFill>
                <a:effectLst/>
                <a:uLnTx/>
                <a:uFillTx/>
                <a:latin typeface="Open Sans Light"/>
                <a:ea typeface="+mn-ea"/>
                <a:cs typeface="+mn-cs"/>
              </a:rPr>
              <a:t>., EUCARE, </a:t>
            </a:r>
            <a:r>
              <a:rPr kumimoji="0" lang="nl-NL" sz="1400" b="0" i="0" u="none" strike="noStrike" kern="1200" cap="none" spc="0" normalizeH="0" baseline="0" noProof="0" err="1">
                <a:ln>
                  <a:noFill/>
                </a:ln>
                <a:solidFill>
                  <a:srgbClr val="323332"/>
                </a:solidFill>
                <a:effectLst/>
                <a:uLnTx/>
                <a:uFillTx/>
                <a:latin typeface="Open Sans Light"/>
                <a:ea typeface="+mn-ea"/>
                <a:cs typeface="+mn-cs"/>
              </a:rPr>
              <a:t>Menzis</a:t>
            </a:r>
            <a:r>
              <a:rPr kumimoji="0" lang="nl-NL" sz="1400" b="0" i="0" u="none" strike="noStrike" kern="1200" cap="none" spc="0" normalizeH="0" baseline="0" noProof="0">
                <a:ln>
                  <a:noFill/>
                </a:ln>
                <a:solidFill>
                  <a:srgbClr val="323332"/>
                </a:solidFill>
                <a:effectLst/>
                <a:uLnTx/>
                <a:uFillTx/>
                <a:latin typeface="Open Sans Light"/>
                <a:ea typeface="+mn-ea"/>
                <a:cs typeface="+mn-cs"/>
              </a:rPr>
              <a:t>, ONVZ, VGZ, Zilveren Kruis en Zorg en Zekerheid </a:t>
            </a:r>
            <a:endParaRPr kumimoji="0" lang="nl-NL" sz="1300" b="0" i="0" u="none" strike="noStrike" kern="1200" cap="none" spc="0" normalizeH="0" baseline="0" noProof="0">
              <a:ln>
                <a:noFill/>
              </a:ln>
              <a:solidFill>
                <a:srgbClr val="323332"/>
              </a:solidFill>
              <a:effectLst/>
              <a:uLnTx/>
              <a:uFillTx/>
              <a:latin typeface="Open Sans Light"/>
              <a:ea typeface="+mn-ea"/>
              <a:cs typeface="+mn-cs"/>
            </a:endParaRPr>
          </a:p>
        </p:txBody>
      </p:sp>
      <p:grpSp>
        <p:nvGrpSpPr>
          <p:cNvPr id="62" name="Groeperen 2">
            <a:extLst>
              <a:ext uri="{FF2B5EF4-FFF2-40B4-BE49-F238E27FC236}">
                <a16:creationId xmlns:a16="http://schemas.microsoft.com/office/drawing/2014/main" id="{7B81E1F7-47E7-0478-E7AF-6905CE234A2D}"/>
              </a:ext>
            </a:extLst>
          </p:cNvPr>
          <p:cNvGrpSpPr/>
          <p:nvPr/>
        </p:nvGrpSpPr>
        <p:grpSpPr>
          <a:xfrm>
            <a:off x="670213" y="5451347"/>
            <a:ext cx="412483" cy="403384"/>
            <a:chOff x="1111058" y="1879479"/>
            <a:chExt cx="412483" cy="403384"/>
          </a:xfrm>
        </p:grpSpPr>
        <p:sp>
          <p:nvSpPr>
            <p:cNvPr id="63" name="Ovaal 62">
              <a:extLst>
                <a:ext uri="{FF2B5EF4-FFF2-40B4-BE49-F238E27FC236}">
                  <a16:creationId xmlns:a16="http://schemas.microsoft.com/office/drawing/2014/main" id="{0E4723F8-E016-CD97-C347-7D348EE266E0}"/>
                </a:ext>
              </a:extLst>
            </p:cNvPr>
            <p:cNvSpPr/>
            <p:nvPr/>
          </p:nvSpPr>
          <p:spPr>
            <a:xfrm>
              <a:off x="1111058" y="1879479"/>
              <a:ext cx="403384" cy="403384"/>
            </a:xfrm>
            <a:prstGeom prst="ellipse">
              <a:avLst/>
            </a:prstGeom>
            <a:solidFill>
              <a:srgbClr val="FF7700"/>
            </a:solidFill>
            <a:ln w="12700" cap="flat">
              <a:solidFill>
                <a:srgbClr val="FFFFFF"/>
              </a:solidFill>
              <a:prstDash val="solid"/>
              <a:miter lim="800000"/>
            </a:ln>
            <a:effectLst/>
            <a:sp3d/>
          </p:spPr>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nl-NL" sz="1800" b="0" i="0" u="none" strike="noStrike" kern="0" cap="none" spc="0" normalizeH="0" baseline="0" noProof="0">
                <a:ln>
                  <a:noFill/>
                </a:ln>
                <a:solidFill>
                  <a:srgbClr val="333333"/>
                </a:solidFill>
                <a:effectLst/>
                <a:uLnTx/>
                <a:uFillTx/>
                <a:latin typeface="Calibri"/>
                <a:ea typeface="Calibri"/>
                <a:cs typeface="Calibri"/>
                <a:sym typeface="Calibri"/>
              </a:endParaRPr>
            </a:p>
          </p:txBody>
        </p:sp>
        <p:sp>
          <p:nvSpPr>
            <p:cNvPr id="64" name="De reis die een patiënt aflegt van verwijzing tot eerste afspraak willen we zo soepel mogelijk laten verlopen zodat de patiënt goed voorbereid op de juiste plek aankomt.">
              <a:extLst>
                <a:ext uri="{FF2B5EF4-FFF2-40B4-BE49-F238E27FC236}">
                  <a16:creationId xmlns:a16="http://schemas.microsoft.com/office/drawing/2014/main" id="{2F2078BF-DE96-A383-5B70-1AA27C2EAF38}"/>
                </a:ext>
              </a:extLst>
            </p:cNvPr>
            <p:cNvSpPr txBox="1"/>
            <p:nvPr/>
          </p:nvSpPr>
          <p:spPr>
            <a:xfrm>
              <a:off x="1170359" y="1918883"/>
              <a:ext cx="353182" cy="33855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535353"/>
                  </a:solidFill>
                  <a:latin typeface="Avenir Next Regular"/>
                  <a:ea typeface="Avenir Next Regular"/>
                  <a:cs typeface="Avenir Next Regular"/>
                  <a:sym typeface="Avenir Next Regular"/>
                </a:defRPr>
              </a:lvl1pPr>
            </a:lstStyle>
            <a:p>
              <a:pPr marL="378460" marR="0" lvl="0" indent="-342900" algn="l" defTabSz="914400" rtl="0" eaLnBrk="1" fontAlgn="auto" latinLnBrk="0" hangingPunct="1">
                <a:lnSpc>
                  <a:spcPct val="100000"/>
                </a:lnSpc>
                <a:spcBef>
                  <a:spcPts val="0"/>
                </a:spcBef>
                <a:spcAft>
                  <a:spcPts val="0"/>
                </a:spcAft>
                <a:buClr>
                  <a:srgbClr val="FFFFFF"/>
                </a:buClr>
                <a:buSzTx/>
                <a:buFont typeface="+mj-lt"/>
                <a:buNone/>
                <a:tabLst/>
                <a:defRPr/>
              </a:pPr>
              <a:r>
                <a:rPr kumimoji="0" lang="en-US" sz="1600" b="1" i="0" u="none" strike="noStrike" kern="0" cap="none" spc="0" normalizeH="0" baseline="0" noProof="0">
                  <a:ln>
                    <a:noFill/>
                  </a:ln>
                  <a:solidFill>
                    <a:srgbClr val="FFFFFF"/>
                  </a:solidFill>
                  <a:effectLst/>
                  <a:uLnTx/>
                  <a:uFillTx/>
                  <a:latin typeface="Open Sans"/>
                  <a:ea typeface="Avenir Next Demi Bold" charset="0"/>
                  <a:cs typeface="Avenir Next Demi Bold" charset="0"/>
                  <a:sym typeface="Avenir Next Regular"/>
                </a:rPr>
                <a:t>3</a:t>
              </a:r>
              <a:endParaRPr kumimoji="0" lang="nl-NL" sz="1600" b="1" i="0" u="none" strike="noStrike" kern="0" cap="none" spc="0" normalizeH="0" baseline="0" noProof="0">
                <a:ln>
                  <a:noFill/>
                </a:ln>
                <a:solidFill>
                  <a:srgbClr val="FFFFFF"/>
                </a:solidFill>
                <a:effectLst/>
                <a:uLnTx/>
                <a:uFillTx/>
                <a:latin typeface="Open Sans"/>
                <a:ea typeface="Avenir Next Demi Bold" charset="0"/>
                <a:cs typeface="Avenir Next Demi Bold" charset="0"/>
                <a:sym typeface="Avenir Next Regular"/>
              </a:endParaRPr>
            </a:p>
          </p:txBody>
        </p:sp>
      </p:grpSp>
      <p:sp>
        <p:nvSpPr>
          <p:cNvPr id="65" name="Tekstvak 64">
            <a:extLst>
              <a:ext uri="{FF2B5EF4-FFF2-40B4-BE49-F238E27FC236}">
                <a16:creationId xmlns:a16="http://schemas.microsoft.com/office/drawing/2014/main" id="{BB2D8501-CDE0-308F-4CAD-78E0CE044C80}"/>
              </a:ext>
            </a:extLst>
          </p:cNvPr>
          <p:cNvSpPr txBox="1"/>
          <p:nvPr/>
        </p:nvSpPr>
        <p:spPr>
          <a:xfrm>
            <a:off x="1204882" y="5500507"/>
            <a:ext cx="6509682"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rPr>
              <a:t>Zorggroepen</a:t>
            </a:r>
          </a:p>
        </p:txBody>
      </p:sp>
      <p:sp>
        <p:nvSpPr>
          <p:cNvPr id="66" name="Tekstvak 65">
            <a:extLst>
              <a:ext uri="{FF2B5EF4-FFF2-40B4-BE49-F238E27FC236}">
                <a16:creationId xmlns:a16="http://schemas.microsoft.com/office/drawing/2014/main" id="{175F87B6-85A8-63B7-42BA-4F073B68420C}"/>
              </a:ext>
            </a:extLst>
          </p:cNvPr>
          <p:cNvSpPr txBox="1"/>
          <p:nvPr/>
        </p:nvSpPr>
        <p:spPr>
          <a:xfrm>
            <a:off x="1204882" y="5832129"/>
            <a:ext cx="6196186" cy="738664"/>
          </a:xfrm>
          <a:prstGeom prst="rect">
            <a:avLst/>
          </a:prstGeom>
          <a:noFill/>
        </p:spPr>
        <p:txBody>
          <a:bodyPr wrap="square" lIns="91440" tIns="45720" rIns="91440" bIns="45720" rtlCol="0" anchor="t">
            <a:spAutoFit/>
          </a:bodyPr>
          <a:lstStyle/>
          <a:p>
            <a:pPr>
              <a:defRPr/>
            </a:pPr>
            <a:r>
              <a:rPr kumimoji="0" lang="nl-NL" sz="1400" b="0" i="0" u="none" strike="noStrike" kern="1200" cap="none" spc="0" normalizeH="0" baseline="0" noProof="0">
                <a:ln>
                  <a:noFill/>
                </a:ln>
                <a:solidFill>
                  <a:srgbClr val="323332"/>
                </a:solidFill>
                <a:effectLst/>
                <a:uLnTx/>
                <a:uFillTx/>
                <a:latin typeface="Open Sans Light"/>
                <a:ea typeface="+mn-ea"/>
                <a:cs typeface="+mn-cs"/>
              </a:rPr>
              <a:t>Klanten in de 1</a:t>
            </a:r>
            <a:r>
              <a:rPr kumimoji="0" lang="nl-NL" sz="1400" b="0" i="0" u="none" strike="noStrike" kern="1200" cap="none" spc="0" normalizeH="0" baseline="30000" noProof="0">
                <a:ln>
                  <a:noFill/>
                </a:ln>
                <a:solidFill>
                  <a:srgbClr val="323332"/>
                </a:solidFill>
                <a:effectLst/>
                <a:uLnTx/>
                <a:uFillTx/>
                <a:latin typeface="Open Sans Light"/>
                <a:ea typeface="+mn-ea"/>
                <a:cs typeface="+mn-cs"/>
              </a:rPr>
              <a:t>e</a:t>
            </a:r>
            <a:r>
              <a:rPr kumimoji="0" lang="nl-NL" sz="1400" b="0" i="0" u="none" strike="noStrike" kern="1200" cap="none" spc="0" normalizeH="0" baseline="0" noProof="0">
                <a:ln>
                  <a:noFill/>
                </a:ln>
                <a:solidFill>
                  <a:srgbClr val="323332"/>
                </a:solidFill>
                <a:effectLst/>
                <a:uLnTx/>
                <a:uFillTx/>
                <a:latin typeface="Open Sans Light"/>
                <a:ea typeface="+mn-ea"/>
                <a:cs typeface="+mn-cs"/>
              </a:rPr>
              <a:t> lijn om in gezamenlijkheid ontwikkelingen en samenwerking in de regio vorm te geven (data delen, digitale consultatie, ketenzorg, netwerkzorg)</a:t>
            </a:r>
          </a:p>
        </p:txBody>
      </p:sp>
      <p:pic>
        <p:nvPicPr>
          <p:cNvPr id="67" name="Picture 12" descr="Logo NZA">
            <a:extLst>
              <a:ext uri="{FF2B5EF4-FFF2-40B4-BE49-F238E27FC236}">
                <a16:creationId xmlns:a16="http://schemas.microsoft.com/office/drawing/2014/main" id="{0047F341-8F7F-C0CD-6457-15342C25DB5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690" t="17557" r="8793" b="19755"/>
          <a:stretch/>
        </p:blipFill>
        <p:spPr bwMode="auto">
          <a:xfrm>
            <a:off x="9843337" y="2033708"/>
            <a:ext cx="1247917" cy="971583"/>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Logo CBR">
            <a:extLst>
              <a:ext uri="{FF2B5EF4-FFF2-40B4-BE49-F238E27FC236}">
                <a16:creationId xmlns:a16="http://schemas.microsoft.com/office/drawing/2014/main" id="{04A5FE8B-AB23-AEFA-6AFC-7CFF3EDC14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452" y="780499"/>
            <a:ext cx="825492" cy="82549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4" descr="CBS Logo">
            <a:extLst>
              <a:ext uri="{FF2B5EF4-FFF2-40B4-BE49-F238E27FC236}">
                <a16:creationId xmlns:a16="http://schemas.microsoft.com/office/drawing/2014/main" id="{A6A49DBF-97D0-1BA6-F912-BE0C03E71B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97916" y="822725"/>
            <a:ext cx="784829" cy="784829"/>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8" descr="Logo Consortium">
            <a:extLst>
              <a:ext uri="{FF2B5EF4-FFF2-40B4-BE49-F238E27FC236}">
                <a16:creationId xmlns:a16="http://schemas.microsoft.com/office/drawing/2014/main" id="{3593B1D1-CEC8-858A-1698-2ED7E7EBF15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3434" b="30270"/>
          <a:stretch/>
        </p:blipFill>
        <p:spPr bwMode="auto">
          <a:xfrm>
            <a:off x="8069540" y="2762589"/>
            <a:ext cx="1524000" cy="705555"/>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10" descr="Logo NHG">
            <a:extLst>
              <a:ext uri="{FF2B5EF4-FFF2-40B4-BE49-F238E27FC236}">
                <a16:creationId xmlns:a16="http://schemas.microsoft.com/office/drawing/2014/main" id="{73CB2E43-BB2A-5E74-36C5-F219069F448F}"/>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30862" b="27364"/>
          <a:stretch/>
        </p:blipFill>
        <p:spPr bwMode="auto">
          <a:xfrm>
            <a:off x="8297677" y="1930620"/>
            <a:ext cx="1522288" cy="635930"/>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14" descr="Logo Nivel">
            <a:extLst>
              <a:ext uri="{FF2B5EF4-FFF2-40B4-BE49-F238E27FC236}">
                <a16:creationId xmlns:a16="http://schemas.microsoft.com/office/drawing/2014/main" id="{CEF792F6-C830-3772-2A3A-C5395826EF3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30561" b="28337"/>
          <a:stretch/>
        </p:blipFill>
        <p:spPr bwMode="auto">
          <a:xfrm>
            <a:off x="7858115" y="3713510"/>
            <a:ext cx="1761711" cy="724106"/>
          </a:xfrm>
          <a:prstGeom prst="rect">
            <a:avLst/>
          </a:prstGeom>
          <a:noFill/>
          <a:extLst>
            <a:ext uri="{909E8E84-426E-40DD-AFC4-6F175D3DCCD1}">
              <a14:hiddenFill xmlns:a14="http://schemas.microsoft.com/office/drawing/2010/main">
                <a:solidFill>
                  <a:srgbClr val="FFFFFF"/>
                </a:solidFill>
              </a14:hiddenFill>
            </a:ext>
          </a:extLst>
        </p:spPr>
      </p:pic>
      <p:pic>
        <p:nvPicPr>
          <p:cNvPr id="75" name="Afbeelding 74" descr="Afbeelding met tekst, illustratie&#10;&#10;Automatisch gegenereerde beschrijving">
            <a:extLst>
              <a:ext uri="{FF2B5EF4-FFF2-40B4-BE49-F238E27FC236}">
                <a16:creationId xmlns:a16="http://schemas.microsoft.com/office/drawing/2014/main" id="{7C32F8FE-757B-71B6-651A-BCADFDFDBD1E}"/>
              </a:ext>
            </a:extLst>
          </p:cNvPr>
          <p:cNvPicPr>
            <a:picLocks noChangeAspect="1"/>
          </p:cNvPicPr>
          <p:nvPr/>
        </p:nvPicPr>
        <p:blipFill>
          <a:blip r:embed="rId8"/>
          <a:stretch>
            <a:fillRect/>
          </a:stretch>
        </p:blipFill>
        <p:spPr>
          <a:xfrm>
            <a:off x="8603226" y="5873294"/>
            <a:ext cx="1120421" cy="326067"/>
          </a:xfrm>
          <a:prstGeom prst="rect">
            <a:avLst/>
          </a:prstGeom>
        </p:spPr>
      </p:pic>
      <p:pic>
        <p:nvPicPr>
          <p:cNvPr id="76" name="Afbeelding 75">
            <a:extLst>
              <a:ext uri="{FF2B5EF4-FFF2-40B4-BE49-F238E27FC236}">
                <a16:creationId xmlns:a16="http://schemas.microsoft.com/office/drawing/2014/main" id="{87344A42-01F4-48AF-FA79-06283AFF6454}"/>
              </a:ext>
            </a:extLst>
          </p:cNvPr>
          <p:cNvPicPr>
            <a:picLocks noChangeAspect="1"/>
          </p:cNvPicPr>
          <p:nvPr/>
        </p:nvPicPr>
        <p:blipFill>
          <a:blip r:embed="rId9"/>
          <a:stretch>
            <a:fillRect/>
          </a:stretch>
        </p:blipFill>
        <p:spPr>
          <a:xfrm>
            <a:off x="9843337" y="6194104"/>
            <a:ext cx="1189124" cy="213602"/>
          </a:xfrm>
          <a:prstGeom prst="rect">
            <a:avLst/>
          </a:prstGeom>
        </p:spPr>
      </p:pic>
      <p:pic>
        <p:nvPicPr>
          <p:cNvPr id="78" name="Afbeelding 77" descr="Afbeelding met tekst, illustratie&#10;&#10;Automatisch gegenereerde beschrijving">
            <a:extLst>
              <a:ext uri="{FF2B5EF4-FFF2-40B4-BE49-F238E27FC236}">
                <a16:creationId xmlns:a16="http://schemas.microsoft.com/office/drawing/2014/main" id="{136E1BB8-FA85-0CBA-77D8-BB8817D40600}"/>
              </a:ext>
            </a:extLst>
          </p:cNvPr>
          <p:cNvPicPr>
            <a:picLocks noChangeAspect="1"/>
          </p:cNvPicPr>
          <p:nvPr/>
        </p:nvPicPr>
        <p:blipFill>
          <a:blip r:embed="rId10"/>
          <a:stretch>
            <a:fillRect/>
          </a:stretch>
        </p:blipFill>
        <p:spPr>
          <a:xfrm>
            <a:off x="9672490" y="4469910"/>
            <a:ext cx="1322628" cy="595183"/>
          </a:xfrm>
          <a:prstGeom prst="rect">
            <a:avLst/>
          </a:prstGeom>
        </p:spPr>
      </p:pic>
      <p:pic>
        <p:nvPicPr>
          <p:cNvPr id="2050" name="Picture 2" descr="Schermafbeelding 2019-09-09 om 11.49.14">
            <a:extLst>
              <a:ext uri="{FF2B5EF4-FFF2-40B4-BE49-F238E27FC236}">
                <a16:creationId xmlns:a16="http://schemas.microsoft.com/office/drawing/2014/main" id="{B7B3C7DF-BEB3-F225-D8D6-34EA4431695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529529" y="4767502"/>
            <a:ext cx="904899" cy="686584"/>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Zilveren Kruis raad en daad logo">
            <a:extLst>
              <a:ext uri="{FF2B5EF4-FFF2-40B4-BE49-F238E27FC236}">
                <a16:creationId xmlns:a16="http://schemas.microsoft.com/office/drawing/2014/main" id="{7D7D934C-F639-BCC8-A9A8-09367A979911}"/>
              </a:ext>
            </a:extLst>
          </p:cNvPr>
          <p:cNvSpPr>
            <a:spLocks noChangeAspect="1" noChangeArrowheads="1"/>
          </p:cNvSpPr>
          <p:nvPr/>
        </p:nvSpPr>
        <p:spPr bwMode="auto">
          <a:xfrm>
            <a:off x="5943599" y="3463407"/>
            <a:ext cx="1576671" cy="157667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srgbClr val="323332"/>
              </a:solidFill>
              <a:effectLst/>
              <a:uLnTx/>
              <a:uFillTx/>
              <a:latin typeface="Open Sans Light"/>
              <a:ea typeface="+mn-ea"/>
              <a:cs typeface="+mn-cs"/>
            </a:endParaRPr>
          </a:p>
        </p:txBody>
      </p:sp>
      <p:pic>
        <p:nvPicPr>
          <p:cNvPr id="11" name="Afbeelding 10" descr="Afbeelding met tekst&#10;&#10;Automatisch gegenereerde beschrijving">
            <a:extLst>
              <a:ext uri="{FF2B5EF4-FFF2-40B4-BE49-F238E27FC236}">
                <a16:creationId xmlns:a16="http://schemas.microsoft.com/office/drawing/2014/main" id="{8D9E85ED-C3A8-6813-E3FF-A13CACBC724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582584" y="5312045"/>
            <a:ext cx="1471427" cy="511988"/>
          </a:xfrm>
          <a:prstGeom prst="rect">
            <a:avLst/>
          </a:prstGeom>
        </p:spPr>
      </p:pic>
      <p:pic>
        <p:nvPicPr>
          <p:cNvPr id="15" name="Afbeelding 14">
            <a:extLst>
              <a:ext uri="{FF2B5EF4-FFF2-40B4-BE49-F238E27FC236}">
                <a16:creationId xmlns:a16="http://schemas.microsoft.com/office/drawing/2014/main" id="{1D860C0B-2F04-5C9B-4445-8FD76EAADA2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68626" y="3276599"/>
            <a:ext cx="1322628" cy="705555"/>
          </a:xfrm>
          <a:prstGeom prst="rect">
            <a:avLst/>
          </a:prstGeom>
        </p:spPr>
      </p:pic>
      <p:pic>
        <p:nvPicPr>
          <p:cNvPr id="18" name="Afbeelding 17" descr="Afbeelding met tekst, illustratie&#10;&#10;Automatisch gegenereerde beschrijving">
            <a:extLst>
              <a:ext uri="{FF2B5EF4-FFF2-40B4-BE49-F238E27FC236}">
                <a16:creationId xmlns:a16="http://schemas.microsoft.com/office/drawing/2014/main" id="{A425A674-9330-D330-4AE4-E3C022EC674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282608" y="887729"/>
            <a:ext cx="774740" cy="749339"/>
          </a:xfrm>
          <a:prstGeom prst="rect">
            <a:avLst/>
          </a:prstGeom>
        </p:spPr>
      </p:pic>
      <p:cxnSp>
        <p:nvCxnSpPr>
          <p:cNvPr id="6" name="Rechte verbindingslijn 5">
            <a:extLst>
              <a:ext uri="{FF2B5EF4-FFF2-40B4-BE49-F238E27FC236}">
                <a16:creationId xmlns:a16="http://schemas.microsoft.com/office/drawing/2014/main" id="{0CE9FB27-B82B-A8AB-5E2B-8FA17B774753}"/>
              </a:ext>
            </a:extLst>
          </p:cNvPr>
          <p:cNvCxnSpPr>
            <a:cxnSpLocks/>
          </p:cNvCxnSpPr>
          <p:nvPr/>
        </p:nvCxnSpPr>
        <p:spPr>
          <a:xfrm>
            <a:off x="7496860" y="666664"/>
            <a:ext cx="0" cy="5524671"/>
          </a:xfrm>
          <a:prstGeom prst="line">
            <a:avLst/>
          </a:prstGeom>
          <a:ln w="12700" cap="flat">
            <a:solidFill>
              <a:srgbClr val="E6E6E6"/>
            </a:solidFill>
            <a:prstDash val="solid"/>
            <a:miter/>
          </a:ln>
        </p:spPr>
      </p:cxnSp>
      <p:sp>
        <p:nvSpPr>
          <p:cNvPr id="2" name="Tekstvak 1">
            <a:extLst>
              <a:ext uri="{FF2B5EF4-FFF2-40B4-BE49-F238E27FC236}">
                <a16:creationId xmlns:a16="http://schemas.microsoft.com/office/drawing/2014/main" id="{4170E799-327D-66F7-B177-44D39CE5ED11}"/>
              </a:ext>
            </a:extLst>
          </p:cNvPr>
          <p:cNvSpPr txBox="1"/>
          <p:nvPr/>
        </p:nvSpPr>
        <p:spPr>
          <a:xfrm>
            <a:off x="601462" y="1539959"/>
            <a:ext cx="6606069"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rPr>
              <a:t>We werken samen om ons platform toegankelijk te maken voor alle gerechtigde spelers in het zorgveld, hierbij staat het maatschappelijke nut voorop en waarborgen we de onafhankelijkheid van ons zorgplatform. </a:t>
            </a:r>
          </a:p>
        </p:txBody>
      </p:sp>
      <p:pic>
        <p:nvPicPr>
          <p:cNvPr id="16" name="Graphic 15">
            <a:extLst>
              <a:ext uri="{FF2B5EF4-FFF2-40B4-BE49-F238E27FC236}">
                <a16:creationId xmlns:a16="http://schemas.microsoft.com/office/drawing/2014/main" id="{0C5C5049-B5AE-0137-B8F5-7E665F1EF493}"/>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94531" y="174429"/>
            <a:ext cx="1540883" cy="1540883"/>
          </a:xfrm>
          <a:prstGeom prst="rect">
            <a:avLst/>
          </a:prstGeom>
        </p:spPr>
      </p:pic>
    </p:spTree>
    <p:extLst>
      <p:ext uri="{BB962C8B-B14F-4D97-AF65-F5344CB8AC3E}">
        <p14:creationId xmlns:p14="http://schemas.microsoft.com/office/powerpoint/2010/main" val="26791046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FBBFFEB1-1B31-1CD2-6854-282F89486B4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A91717-1692-47AE-A9A4-BF7A145E3432}" type="slidenum">
              <a:rPr kumimoji="0" lang="nl-NL" sz="800" b="1" i="0" u="none" strike="noStrike" kern="1200" cap="none" spc="0" normalizeH="0" baseline="0" noProof="0" smtClean="0">
                <a:ln>
                  <a:noFill/>
                </a:ln>
                <a:solidFill>
                  <a:srgbClr val="323332"/>
                </a:solidFill>
                <a:effectLst/>
                <a:uLnTx/>
                <a:uFillTx/>
                <a:latin typeface="Open Sans SemiBold" panose="020B0706030804020204" pitchFamily="34" charset="0"/>
                <a:ea typeface="Open Sans SemiBold" panose="020B0706030804020204" pitchFamily="34" charset="0"/>
                <a:cs typeface="Open Sans SemiBold" panose="020B0706030804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nl-NL" sz="800" b="1" i="0" u="none" strike="noStrike" kern="1200" cap="none" spc="0" normalizeH="0" baseline="0" noProof="0">
              <a:ln>
                <a:noFill/>
              </a:ln>
              <a:solidFill>
                <a:srgbClr val="323332"/>
              </a:solidFill>
              <a:effectLst/>
              <a:uLnTx/>
              <a:uFillTx/>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5" name="Titel 4">
            <a:extLst>
              <a:ext uri="{FF2B5EF4-FFF2-40B4-BE49-F238E27FC236}">
                <a16:creationId xmlns:a16="http://schemas.microsoft.com/office/drawing/2014/main" id="{3CB5CB76-52D2-3FDC-1D75-7DE604AA1094}"/>
              </a:ext>
            </a:extLst>
          </p:cNvPr>
          <p:cNvSpPr>
            <a:spLocks noGrp="1"/>
          </p:cNvSpPr>
          <p:nvPr>
            <p:ph type="title"/>
          </p:nvPr>
        </p:nvSpPr>
        <p:spPr>
          <a:xfrm>
            <a:off x="601462" y="463170"/>
            <a:ext cx="10988876" cy="507256"/>
          </a:xfrm>
          <a:ln>
            <a:noFill/>
          </a:ln>
        </p:spPr>
        <p:txBody>
          <a:bodyPr/>
          <a:lstStyle/>
          <a:p>
            <a:r>
              <a:rPr lang="en-US" sz="2800" b="1" err="1">
                <a:solidFill>
                  <a:srgbClr val="0073CF"/>
                </a:solidFill>
              </a:rPr>
              <a:t>Maatschappelijke</a:t>
            </a:r>
            <a:r>
              <a:rPr lang="en-US" sz="2800" b="1">
                <a:solidFill>
                  <a:srgbClr val="0073CF"/>
                </a:solidFill>
              </a:rPr>
              <a:t> </a:t>
            </a:r>
            <a:r>
              <a:rPr lang="en-US" sz="2800" b="1" err="1">
                <a:solidFill>
                  <a:srgbClr val="0073CF"/>
                </a:solidFill>
              </a:rPr>
              <a:t>organisaties</a:t>
            </a:r>
            <a:r>
              <a:rPr lang="en-US" sz="2800" b="1">
                <a:solidFill>
                  <a:srgbClr val="0073CF"/>
                </a:solidFill>
              </a:rPr>
              <a:t> </a:t>
            </a:r>
            <a:r>
              <a:rPr lang="en-US" sz="2800">
                <a:solidFill>
                  <a:srgbClr val="0073CF"/>
                </a:solidFill>
              </a:rPr>
              <a:t>&amp; ZorgDomein</a:t>
            </a:r>
            <a:endParaRPr lang="nl-NL" sz="2800" b="1">
              <a:solidFill>
                <a:srgbClr val="0073CF"/>
              </a:solidFill>
            </a:endParaRPr>
          </a:p>
        </p:txBody>
      </p:sp>
      <p:sp>
        <p:nvSpPr>
          <p:cNvPr id="12" name="Tekstvak 11">
            <a:extLst>
              <a:ext uri="{FF2B5EF4-FFF2-40B4-BE49-F238E27FC236}">
                <a16:creationId xmlns:a16="http://schemas.microsoft.com/office/drawing/2014/main" id="{C575FE85-8C57-E9A4-6B00-76E392C2987A}"/>
              </a:ext>
            </a:extLst>
          </p:cNvPr>
          <p:cNvSpPr txBox="1"/>
          <p:nvPr/>
        </p:nvSpPr>
        <p:spPr>
          <a:xfrm>
            <a:off x="1844538" y="996789"/>
            <a:ext cx="6509682"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rPr>
              <a:t>Bevolkingsonderzoek Nederland</a:t>
            </a:r>
          </a:p>
        </p:txBody>
      </p:sp>
      <p:sp>
        <p:nvSpPr>
          <p:cNvPr id="13" name="Tekstvak 12">
            <a:extLst>
              <a:ext uri="{FF2B5EF4-FFF2-40B4-BE49-F238E27FC236}">
                <a16:creationId xmlns:a16="http://schemas.microsoft.com/office/drawing/2014/main" id="{4DDBE4A6-FA04-5F1E-623D-E40B5F02E238}"/>
              </a:ext>
            </a:extLst>
          </p:cNvPr>
          <p:cNvSpPr txBox="1"/>
          <p:nvPr/>
        </p:nvSpPr>
        <p:spPr>
          <a:xfrm>
            <a:off x="1830430" y="1224199"/>
            <a:ext cx="7729346" cy="292388"/>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23332"/>
                </a:solidFill>
                <a:effectLst/>
                <a:uLnTx/>
                <a:uFillTx/>
                <a:latin typeface="Open Sans Light"/>
                <a:ea typeface="+mn-ea"/>
                <a:cs typeface="+mn-cs"/>
              </a:rPr>
              <a:t>Oplossing voor het digitaal aanvragen voor Bevolkingsonderzoek baarmoederhalskanker.</a:t>
            </a:r>
          </a:p>
        </p:txBody>
      </p:sp>
      <p:sp>
        <p:nvSpPr>
          <p:cNvPr id="22" name="Tekstvak 21">
            <a:extLst>
              <a:ext uri="{FF2B5EF4-FFF2-40B4-BE49-F238E27FC236}">
                <a16:creationId xmlns:a16="http://schemas.microsoft.com/office/drawing/2014/main" id="{F468A0EA-A685-C23E-85EC-36D82DBDF657}"/>
              </a:ext>
            </a:extLst>
          </p:cNvPr>
          <p:cNvSpPr txBox="1"/>
          <p:nvPr/>
        </p:nvSpPr>
        <p:spPr>
          <a:xfrm>
            <a:off x="1853882" y="1543882"/>
            <a:ext cx="6509682"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rPr>
              <a:t>CBR</a:t>
            </a:r>
          </a:p>
        </p:txBody>
      </p:sp>
      <p:sp>
        <p:nvSpPr>
          <p:cNvPr id="23" name="Tekstvak 22">
            <a:extLst>
              <a:ext uri="{FF2B5EF4-FFF2-40B4-BE49-F238E27FC236}">
                <a16:creationId xmlns:a16="http://schemas.microsoft.com/office/drawing/2014/main" id="{69B76F18-3862-0246-DC91-FB9FE1310E34}"/>
              </a:ext>
            </a:extLst>
          </p:cNvPr>
          <p:cNvSpPr txBox="1"/>
          <p:nvPr/>
        </p:nvSpPr>
        <p:spPr>
          <a:xfrm>
            <a:off x="1845289" y="1773909"/>
            <a:ext cx="8114788" cy="492443"/>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23332"/>
                </a:solidFill>
                <a:effectLst/>
                <a:uLnTx/>
                <a:uFillTx/>
                <a:latin typeface="Open Sans Light"/>
                <a:ea typeface="+mn-ea"/>
                <a:cs typeface="+mn-cs"/>
              </a:rPr>
              <a:t>Keuringsartsen kunnen voor de rijvaardigheid van beroepschauffeurs en voor 75+ via ZorgDomein digitaal keuringsformulieren delen met het CBR</a:t>
            </a:r>
          </a:p>
        </p:txBody>
      </p:sp>
      <p:sp>
        <p:nvSpPr>
          <p:cNvPr id="65" name="Tekstvak 64">
            <a:extLst>
              <a:ext uri="{FF2B5EF4-FFF2-40B4-BE49-F238E27FC236}">
                <a16:creationId xmlns:a16="http://schemas.microsoft.com/office/drawing/2014/main" id="{BB2D8501-CDE0-308F-4CAD-78E0CE044C80}"/>
              </a:ext>
            </a:extLst>
          </p:cNvPr>
          <p:cNvSpPr txBox="1"/>
          <p:nvPr/>
        </p:nvSpPr>
        <p:spPr>
          <a:xfrm>
            <a:off x="1831916" y="2317096"/>
            <a:ext cx="6509682"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rPr>
              <a:t>Centraal Bureau voor de Statistiek</a:t>
            </a:r>
          </a:p>
        </p:txBody>
      </p:sp>
      <p:sp>
        <p:nvSpPr>
          <p:cNvPr id="66" name="Tekstvak 65">
            <a:extLst>
              <a:ext uri="{FF2B5EF4-FFF2-40B4-BE49-F238E27FC236}">
                <a16:creationId xmlns:a16="http://schemas.microsoft.com/office/drawing/2014/main" id="{175F87B6-85A8-63B7-42BA-4F073B68420C}"/>
              </a:ext>
            </a:extLst>
          </p:cNvPr>
          <p:cNvSpPr txBox="1"/>
          <p:nvPr/>
        </p:nvSpPr>
        <p:spPr>
          <a:xfrm>
            <a:off x="1840065" y="2535386"/>
            <a:ext cx="10308557" cy="292388"/>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23332"/>
                </a:solidFill>
                <a:effectLst/>
                <a:uLnTx/>
                <a:uFillTx/>
                <a:latin typeface="Open Sans Light"/>
                <a:ea typeface="+mn-ea"/>
                <a:cs typeface="+mn-cs"/>
              </a:rPr>
              <a:t>Schouwende artsen via ZorgDomein het formulier Doodsoorzaakverklaring (B-formulier) van het CBS invullen. </a:t>
            </a:r>
          </a:p>
        </p:txBody>
      </p:sp>
      <p:pic>
        <p:nvPicPr>
          <p:cNvPr id="67" name="Picture 12" descr="Logo NZA">
            <a:extLst>
              <a:ext uri="{FF2B5EF4-FFF2-40B4-BE49-F238E27FC236}">
                <a16:creationId xmlns:a16="http://schemas.microsoft.com/office/drawing/2014/main" id="{0047F341-8F7F-C0CD-6457-15342C25DB5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690" t="17557" r="8793" b="19755"/>
          <a:stretch/>
        </p:blipFill>
        <p:spPr bwMode="auto">
          <a:xfrm>
            <a:off x="677874" y="5424105"/>
            <a:ext cx="678989" cy="528636"/>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Logo CBR">
            <a:extLst>
              <a:ext uri="{FF2B5EF4-FFF2-40B4-BE49-F238E27FC236}">
                <a16:creationId xmlns:a16="http://schemas.microsoft.com/office/drawing/2014/main" id="{04A5FE8B-AB23-AEFA-6AFC-7CFF3EDC14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183" y="1739778"/>
            <a:ext cx="492443" cy="492443"/>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4" descr="CBS Logo">
            <a:extLst>
              <a:ext uri="{FF2B5EF4-FFF2-40B4-BE49-F238E27FC236}">
                <a16:creationId xmlns:a16="http://schemas.microsoft.com/office/drawing/2014/main" id="{A6A49DBF-97D0-1BA6-F912-BE0C03E71B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1149" y="2417769"/>
            <a:ext cx="492443" cy="492443"/>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8" descr="Logo Consortium">
            <a:extLst>
              <a:ext uri="{FF2B5EF4-FFF2-40B4-BE49-F238E27FC236}">
                <a16:creationId xmlns:a16="http://schemas.microsoft.com/office/drawing/2014/main" id="{3593B1D1-CEC8-858A-1698-2ED7E7EBF15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3434" b="30270"/>
          <a:stretch/>
        </p:blipFill>
        <p:spPr bwMode="auto">
          <a:xfrm>
            <a:off x="634892" y="3724148"/>
            <a:ext cx="797801" cy="369352"/>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10" descr="Logo NHG">
            <a:extLst>
              <a:ext uri="{FF2B5EF4-FFF2-40B4-BE49-F238E27FC236}">
                <a16:creationId xmlns:a16="http://schemas.microsoft.com/office/drawing/2014/main" id="{73CB2E43-BB2A-5E74-36C5-F219069F448F}"/>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30862" b="27364"/>
          <a:stretch/>
        </p:blipFill>
        <p:spPr bwMode="auto">
          <a:xfrm>
            <a:off x="638850" y="4954432"/>
            <a:ext cx="867496" cy="362393"/>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14" descr="Logo Nivel">
            <a:extLst>
              <a:ext uri="{FF2B5EF4-FFF2-40B4-BE49-F238E27FC236}">
                <a16:creationId xmlns:a16="http://schemas.microsoft.com/office/drawing/2014/main" id="{CEF792F6-C830-3772-2A3A-C5395826EF3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30561" b="28337"/>
          <a:stretch/>
        </p:blipFill>
        <p:spPr bwMode="auto">
          <a:xfrm>
            <a:off x="596451" y="6049436"/>
            <a:ext cx="952294" cy="391416"/>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Zilveren Kruis raad en daad logo">
            <a:extLst>
              <a:ext uri="{FF2B5EF4-FFF2-40B4-BE49-F238E27FC236}">
                <a16:creationId xmlns:a16="http://schemas.microsoft.com/office/drawing/2014/main" id="{7D7D934C-F639-BCC8-A9A8-09367A979911}"/>
              </a:ext>
            </a:extLst>
          </p:cNvPr>
          <p:cNvSpPr>
            <a:spLocks noChangeAspect="1" noChangeArrowheads="1"/>
          </p:cNvSpPr>
          <p:nvPr/>
        </p:nvSpPr>
        <p:spPr bwMode="auto">
          <a:xfrm>
            <a:off x="6606079" y="3102128"/>
            <a:ext cx="1576671" cy="157667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srgbClr val="323332"/>
              </a:solidFill>
              <a:effectLst/>
              <a:uLnTx/>
              <a:uFillTx/>
              <a:latin typeface="Open Sans Light"/>
              <a:ea typeface="+mn-ea"/>
              <a:cs typeface="+mn-cs"/>
            </a:endParaRPr>
          </a:p>
        </p:txBody>
      </p:sp>
      <p:pic>
        <p:nvPicPr>
          <p:cNvPr id="15" name="Afbeelding 14">
            <a:extLst>
              <a:ext uri="{FF2B5EF4-FFF2-40B4-BE49-F238E27FC236}">
                <a16:creationId xmlns:a16="http://schemas.microsoft.com/office/drawing/2014/main" id="{1D860C0B-2F04-5C9B-4445-8FD76EAADA2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5249" y="1091085"/>
            <a:ext cx="950898" cy="507256"/>
          </a:xfrm>
          <a:prstGeom prst="rect">
            <a:avLst/>
          </a:prstGeom>
        </p:spPr>
      </p:pic>
      <p:pic>
        <p:nvPicPr>
          <p:cNvPr id="18" name="Afbeelding 17" descr="Afbeelding met tekst, illustratie&#10;&#10;Automatisch gegenereerde beschrijving">
            <a:extLst>
              <a:ext uri="{FF2B5EF4-FFF2-40B4-BE49-F238E27FC236}">
                <a16:creationId xmlns:a16="http://schemas.microsoft.com/office/drawing/2014/main" id="{A425A674-9330-D330-4AE4-E3C022EC674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1148" y="3102554"/>
            <a:ext cx="492443" cy="476297"/>
          </a:xfrm>
          <a:prstGeom prst="rect">
            <a:avLst/>
          </a:prstGeom>
        </p:spPr>
      </p:pic>
      <p:sp>
        <p:nvSpPr>
          <p:cNvPr id="17" name="Tekstvak 16">
            <a:extLst>
              <a:ext uri="{FF2B5EF4-FFF2-40B4-BE49-F238E27FC236}">
                <a16:creationId xmlns:a16="http://schemas.microsoft.com/office/drawing/2014/main" id="{62488188-170A-7F63-2CF5-F804A2FCB67A}"/>
              </a:ext>
            </a:extLst>
          </p:cNvPr>
          <p:cNvSpPr txBox="1"/>
          <p:nvPr/>
        </p:nvSpPr>
        <p:spPr>
          <a:xfrm>
            <a:off x="1849608" y="2914061"/>
            <a:ext cx="6509682"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rPr>
              <a:t>CIZ</a:t>
            </a:r>
          </a:p>
        </p:txBody>
      </p:sp>
      <p:sp>
        <p:nvSpPr>
          <p:cNvPr id="24" name="Tekstvak 23">
            <a:extLst>
              <a:ext uri="{FF2B5EF4-FFF2-40B4-BE49-F238E27FC236}">
                <a16:creationId xmlns:a16="http://schemas.microsoft.com/office/drawing/2014/main" id="{3F576ED2-A77B-C179-46EB-568C1671B504}"/>
              </a:ext>
            </a:extLst>
          </p:cNvPr>
          <p:cNvSpPr txBox="1"/>
          <p:nvPr/>
        </p:nvSpPr>
        <p:spPr>
          <a:xfrm>
            <a:off x="1857757" y="3142768"/>
            <a:ext cx="8484635" cy="492443"/>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23332"/>
                </a:solidFill>
                <a:effectLst/>
                <a:uLnTx/>
                <a:uFillTx/>
                <a:latin typeface="Open Sans Light"/>
                <a:ea typeface="+mn-ea"/>
                <a:cs typeface="+mn-cs"/>
              </a:rPr>
              <a:t>ZorgDomein en CIZ</a:t>
            </a:r>
            <a:r>
              <a:rPr lang="nl-NL" sz="1300">
                <a:solidFill>
                  <a:srgbClr val="323332"/>
                </a:solidFill>
                <a:latin typeface="Open Sans Light"/>
              </a:rPr>
              <a:t> werken samen, zo </a:t>
            </a:r>
            <a:r>
              <a:rPr kumimoji="0" lang="nl-NL" sz="1300" b="0" i="0" u="none" strike="noStrike" kern="1200" cap="none" spc="0" normalizeH="0" baseline="0" noProof="0">
                <a:ln>
                  <a:noFill/>
                </a:ln>
                <a:solidFill>
                  <a:srgbClr val="323332"/>
                </a:solidFill>
                <a:effectLst/>
                <a:uLnTx/>
                <a:uFillTx/>
                <a:latin typeface="Open Sans Light"/>
                <a:ea typeface="+mn-ea"/>
                <a:cs typeface="+mn-cs"/>
              </a:rPr>
              <a:t>huisartsen medische gegevens digitaal kunnen overgedragen voor indicatiestelling bij een </a:t>
            </a:r>
            <a:r>
              <a:rPr kumimoji="0" lang="nl-NL" sz="1300" b="0" i="0" u="none" strike="noStrike" kern="1200" cap="none" spc="0" normalizeH="0" baseline="0" noProof="0" err="1">
                <a:ln>
                  <a:noFill/>
                </a:ln>
                <a:solidFill>
                  <a:srgbClr val="323332"/>
                </a:solidFill>
                <a:effectLst/>
                <a:uLnTx/>
                <a:uFillTx/>
                <a:latin typeface="Open Sans Light"/>
                <a:ea typeface="+mn-ea"/>
                <a:cs typeface="+mn-cs"/>
              </a:rPr>
              <a:t>Wlz</a:t>
            </a:r>
            <a:r>
              <a:rPr kumimoji="0" lang="nl-NL" sz="1300" b="0" i="0" u="none" strike="noStrike" kern="1200" cap="none" spc="0" normalizeH="0" baseline="0" noProof="0">
                <a:ln>
                  <a:noFill/>
                </a:ln>
                <a:solidFill>
                  <a:srgbClr val="323332"/>
                </a:solidFill>
                <a:effectLst/>
                <a:uLnTx/>
                <a:uFillTx/>
                <a:latin typeface="Open Sans Light"/>
                <a:ea typeface="+mn-ea"/>
                <a:cs typeface="+mn-cs"/>
              </a:rPr>
              <a:t>-aanvraag. </a:t>
            </a:r>
          </a:p>
        </p:txBody>
      </p:sp>
      <p:sp>
        <p:nvSpPr>
          <p:cNvPr id="28" name="Tekstvak 27">
            <a:extLst>
              <a:ext uri="{FF2B5EF4-FFF2-40B4-BE49-F238E27FC236}">
                <a16:creationId xmlns:a16="http://schemas.microsoft.com/office/drawing/2014/main" id="{583ACEC2-47B7-3519-CC97-2423A5CD4951}"/>
              </a:ext>
            </a:extLst>
          </p:cNvPr>
          <p:cNvSpPr txBox="1"/>
          <p:nvPr/>
        </p:nvSpPr>
        <p:spPr>
          <a:xfrm>
            <a:off x="1862077" y="3678004"/>
            <a:ext cx="6509682"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rPr>
              <a:t>Consortium Huisartsgeneeskunde</a:t>
            </a:r>
          </a:p>
        </p:txBody>
      </p:sp>
      <p:sp>
        <p:nvSpPr>
          <p:cNvPr id="29" name="Tekstvak 28">
            <a:extLst>
              <a:ext uri="{FF2B5EF4-FFF2-40B4-BE49-F238E27FC236}">
                <a16:creationId xmlns:a16="http://schemas.microsoft.com/office/drawing/2014/main" id="{DD104C8B-B2B6-2DAF-FC4B-28A652374F80}"/>
              </a:ext>
            </a:extLst>
          </p:cNvPr>
          <p:cNvSpPr txBox="1"/>
          <p:nvPr/>
        </p:nvSpPr>
        <p:spPr>
          <a:xfrm>
            <a:off x="1857757" y="3918656"/>
            <a:ext cx="9290851" cy="292388"/>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23332"/>
                </a:solidFill>
                <a:effectLst/>
                <a:uLnTx/>
                <a:uFillTx/>
                <a:latin typeface="Open Sans Light"/>
                <a:ea typeface="+mn-ea"/>
                <a:cs typeface="+mn-cs"/>
              </a:rPr>
              <a:t>Huisartsen kunnen via ZorgDomein een patiënt laagdrempelig voor wetenschappelijk onderzoek aanmelden. </a:t>
            </a:r>
          </a:p>
        </p:txBody>
      </p:sp>
      <p:sp>
        <p:nvSpPr>
          <p:cNvPr id="33" name="Tekstvak 32">
            <a:extLst>
              <a:ext uri="{FF2B5EF4-FFF2-40B4-BE49-F238E27FC236}">
                <a16:creationId xmlns:a16="http://schemas.microsoft.com/office/drawing/2014/main" id="{C30F8C72-47A7-B2B4-9793-E5E28532ACD0}"/>
              </a:ext>
            </a:extLst>
          </p:cNvPr>
          <p:cNvSpPr txBox="1"/>
          <p:nvPr/>
        </p:nvSpPr>
        <p:spPr>
          <a:xfrm>
            <a:off x="1867877" y="4822583"/>
            <a:ext cx="6509682"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rPr>
              <a:t>NHG Nederlands </a:t>
            </a:r>
            <a:r>
              <a:rPr kumimoji="0" lang="nl-NL" sz="1500" b="0" i="0" u="none" strike="noStrike" kern="1200" cap="none" spc="0" normalizeH="0" baseline="0" noProof="0" err="1">
                <a:ln>
                  <a:noFill/>
                </a:ln>
                <a:solidFill>
                  <a:srgbClr val="323332"/>
                </a:solidFill>
                <a:effectLst/>
                <a:uLnTx/>
                <a:uFillTx/>
                <a:latin typeface="Open Sans SemiBold" pitchFamily="2" charset="0"/>
                <a:ea typeface="Open Sans SemiBold" pitchFamily="2" charset="0"/>
                <a:cs typeface="Open Sans SemiBold" pitchFamily="2" charset="0"/>
              </a:rPr>
              <a:t>Huisartse</a:t>
            </a:r>
            <a:r>
              <a:rPr lang="nl-NL" sz="1500">
                <a:solidFill>
                  <a:srgbClr val="323332"/>
                </a:solidFill>
                <a:latin typeface="Open Sans SemiBold" pitchFamily="2" charset="0"/>
                <a:ea typeface="Open Sans SemiBold" pitchFamily="2" charset="0"/>
                <a:cs typeface="Open Sans SemiBold" pitchFamily="2" charset="0"/>
              </a:rPr>
              <a:t>n Genootschap</a:t>
            </a:r>
            <a:endPar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endParaRPr>
          </a:p>
        </p:txBody>
      </p:sp>
      <p:sp>
        <p:nvSpPr>
          <p:cNvPr id="34" name="Tekstvak 33">
            <a:extLst>
              <a:ext uri="{FF2B5EF4-FFF2-40B4-BE49-F238E27FC236}">
                <a16:creationId xmlns:a16="http://schemas.microsoft.com/office/drawing/2014/main" id="{4B8D417E-ED3E-6C68-0BBA-7A2495816C8B}"/>
              </a:ext>
            </a:extLst>
          </p:cNvPr>
          <p:cNvSpPr txBox="1"/>
          <p:nvPr/>
        </p:nvSpPr>
        <p:spPr>
          <a:xfrm>
            <a:off x="1849608" y="5047739"/>
            <a:ext cx="7769136" cy="292388"/>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23332"/>
                </a:solidFill>
                <a:effectLst/>
                <a:uLnTx/>
                <a:uFillTx/>
                <a:latin typeface="Open Sans Light"/>
                <a:ea typeface="+mn-ea"/>
                <a:cs typeface="+mn-cs"/>
              </a:rPr>
              <a:t>Samenwerking om de verwijstemplates te laten voldoen aan de gestelde richtlijnen.</a:t>
            </a:r>
          </a:p>
        </p:txBody>
      </p:sp>
      <p:sp>
        <p:nvSpPr>
          <p:cNvPr id="35" name="Tekstvak 34">
            <a:extLst>
              <a:ext uri="{FF2B5EF4-FFF2-40B4-BE49-F238E27FC236}">
                <a16:creationId xmlns:a16="http://schemas.microsoft.com/office/drawing/2014/main" id="{EE47CCE7-9633-E3F1-E655-DDD29EFDD770}"/>
              </a:ext>
            </a:extLst>
          </p:cNvPr>
          <p:cNvSpPr txBox="1"/>
          <p:nvPr/>
        </p:nvSpPr>
        <p:spPr>
          <a:xfrm>
            <a:off x="1894295" y="5968302"/>
            <a:ext cx="6509682"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err="1">
                <a:ln>
                  <a:noFill/>
                </a:ln>
                <a:solidFill>
                  <a:srgbClr val="323332"/>
                </a:solidFill>
                <a:effectLst/>
                <a:uLnTx/>
                <a:uFillTx/>
                <a:latin typeface="Open Sans SemiBold" pitchFamily="2" charset="0"/>
                <a:ea typeface="Open Sans SemiBold" pitchFamily="2" charset="0"/>
                <a:cs typeface="Open Sans SemiBold" pitchFamily="2" charset="0"/>
              </a:rPr>
              <a:t>Nivel</a:t>
            </a:r>
            <a:endPar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endParaRPr>
          </a:p>
        </p:txBody>
      </p:sp>
      <p:sp>
        <p:nvSpPr>
          <p:cNvPr id="36" name="Tekstvak 35">
            <a:extLst>
              <a:ext uri="{FF2B5EF4-FFF2-40B4-BE49-F238E27FC236}">
                <a16:creationId xmlns:a16="http://schemas.microsoft.com/office/drawing/2014/main" id="{A6C41E03-319B-7799-FF45-C70BDE70BC50}"/>
              </a:ext>
            </a:extLst>
          </p:cNvPr>
          <p:cNvSpPr txBox="1"/>
          <p:nvPr/>
        </p:nvSpPr>
        <p:spPr>
          <a:xfrm>
            <a:off x="1876025" y="6193458"/>
            <a:ext cx="10052217" cy="492443"/>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23332"/>
                </a:solidFill>
                <a:effectLst/>
                <a:uLnTx/>
                <a:uFillTx/>
                <a:latin typeface="Open Sans Light"/>
                <a:ea typeface="+mn-ea"/>
                <a:cs typeface="+mn-cs"/>
              </a:rPr>
              <a:t>Jaarlijks publiceert het </a:t>
            </a:r>
            <a:r>
              <a:rPr kumimoji="0" lang="nl-NL" sz="1300" b="0" i="0" u="none" strike="noStrike" kern="1200" cap="none" spc="0" normalizeH="0" baseline="0" noProof="0" err="1">
                <a:ln>
                  <a:noFill/>
                </a:ln>
                <a:solidFill>
                  <a:srgbClr val="323332"/>
                </a:solidFill>
                <a:effectLst/>
                <a:uLnTx/>
                <a:uFillTx/>
                <a:latin typeface="Open Sans Light"/>
                <a:ea typeface="+mn-ea"/>
                <a:cs typeface="+mn-cs"/>
              </a:rPr>
              <a:t>Nivel</a:t>
            </a:r>
            <a:r>
              <a:rPr kumimoji="0" lang="nl-NL" sz="1300" b="0" i="0" u="none" strike="noStrike" kern="1200" cap="none" spc="0" normalizeH="0" baseline="0" noProof="0">
                <a:ln>
                  <a:noFill/>
                </a:ln>
                <a:solidFill>
                  <a:srgbClr val="323332"/>
                </a:solidFill>
                <a:effectLst/>
                <a:uLnTx/>
                <a:uFillTx/>
                <a:latin typeface="Open Sans Light"/>
                <a:ea typeface="+mn-ea"/>
                <a:cs typeface="+mn-cs"/>
              </a:rPr>
              <a:t> landelijk representatieve verwijscijfers. Sinds 2015 is dat mede op basis van gegevens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23332"/>
                </a:solidFill>
                <a:effectLst/>
                <a:uLnTx/>
                <a:uFillTx/>
                <a:latin typeface="Open Sans Light"/>
                <a:ea typeface="+mn-ea"/>
                <a:cs typeface="+mn-cs"/>
              </a:rPr>
              <a:t>uit ZorgDomein. </a:t>
            </a:r>
          </a:p>
        </p:txBody>
      </p:sp>
      <p:sp>
        <p:nvSpPr>
          <p:cNvPr id="37" name="Tekstvak 36">
            <a:extLst>
              <a:ext uri="{FF2B5EF4-FFF2-40B4-BE49-F238E27FC236}">
                <a16:creationId xmlns:a16="http://schemas.microsoft.com/office/drawing/2014/main" id="{C2D528A3-B2D4-4A03-DA8F-AA6870A66FAC}"/>
              </a:ext>
            </a:extLst>
          </p:cNvPr>
          <p:cNvSpPr txBox="1"/>
          <p:nvPr/>
        </p:nvSpPr>
        <p:spPr>
          <a:xfrm>
            <a:off x="1876026" y="5423939"/>
            <a:ext cx="6509682"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err="1">
                <a:ln>
                  <a:noFill/>
                </a:ln>
                <a:solidFill>
                  <a:srgbClr val="323332"/>
                </a:solidFill>
                <a:effectLst/>
                <a:uLnTx/>
                <a:uFillTx/>
                <a:latin typeface="Open Sans SemiBold" pitchFamily="2" charset="0"/>
                <a:ea typeface="Open Sans SemiBold" pitchFamily="2" charset="0"/>
                <a:cs typeface="Open Sans SemiBold" pitchFamily="2" charset="0"/>
              </a:rPr>
              <a:t>NZa</a:t>
            </a:r>
            <a:r>
              <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rPr>
              <a:t> Nederlandse Zorgautoriteit</a:t>
            </a:r>
          </a:p>
        </p:txBody>
      </p:sp>
      <p:sp>
        <p:nvSpPr>
          <p:cNvPr id="38" name="Tekstvak 37">
            <a:extLst>
              <a:ext uri="{FF2B5EF4-FFF2-40B4-BE49-F238E27FC236}">
                <a16:creationId xmlns:a16="http://schemas.microsoft.com/office/drawing/2014/main" id="{FCCE03DA-720E-8C6A-A55C-B64E0AE93DFC}"/>
              </a:ext>
            </a:extLst>
          </p:cNvPr>
          <p:cNvSpPr txBox="1"/>
          <p:nvPr/>
        </p:nvSpPr>
        <p:spPr>
          <a:xfrm>
            <a:off x="1857757" y="5639263"/>
            <a:ext cx="10070486" cy="292388"/>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23332"/>
                </a:solidFill>
                <a:effectLst/>
                <a:uLnTx/>
                <a:uFillTx/>
                <a:latin typeface="Open Sans Light"/>
                <a:ea typeface="+mn-ea"/>
                <a:cs typeface="+mn-cs"/>
              </a:rPr>
              <a:t>ZorgDomein schoot in Corona te hulp door respectievelijk eerste- en tweedelijns data aan te leveren bij de </a:t>
            </a:r>
            <a:r>
              <a:rPr kumimoji="0" lang="nl-NL" sz="1300" b="0" i="0" u="none" strike="noStrike" kern="1200" cap="none" spc="0" normalizeH="0" baseline="0" noProof="0" err="1">
                <a:ln>
                  <a:noFill/>
                </a:ln>
                <a:solidFill>
                  <a:srgbClr val="323332"/>
                </a:solidFill>
                <a:effectLst/>
                <a:uLnTx/>
                <a:uFillTx/>
                <a:latin typeface="Open Sans Light"/>
                <a:ea typeface="+mn-ea"/>
                <a:cs typeface="+mn-cs"/>
              </a:rPr>
              <a:t>NZa</a:t>
            </a:r>
            <a:r>
              <a:rPr kumimoji="0" lang="nl-NL" sz="1300" b="0" i="0" u="none" strike="noStrike" kern="1200" cap="none" spc="0" normalizeH="0" baseline="0" noProof="0">
                <a:ln>
                  <a:noFill/>
                </a:ln>
                <a:solidFill>
                  <a:srgbClr val="323332"/>
                </a:solidFill>
                <a:effectLst/>
                <a:uLnTx/>
                <a:uFillTx/>
                <a:latin typeface="Open Sans Light"/>
                <a:ea typeface="+mn-ea"/>
                <a:cs typeface="+mn-cs"/>
              </a:rPr>
              <a:t>.</a:t>
            </a:r>
          </a:p>
        </p:txBody>
      </p:sp>
      <p:sp>
        <p:nvSpPr>
          <p:cNvPr id="2" name="Tekstvak 1">
            <a:extLst>
              <a:ext uri="{FF2B5EF4-FFF2-40B4-BE49-F238E27FC236}">
                <a16:creationId xmlns:a16="http://schemas.microsoft.com/office/drawing/2014/main" id="{9A10774D-1BFA-EE64-15C9-2368660A18CE}"/>
              </a:ext>
            </a:extLst>
          </p:cNvPr>
          <p:cNvSpPr txBox="1"/>
          <p:nvPr/>
        </p:nvSpPr>
        <p:spPr>
          <a:xfrm>
            <a:off x="1856991" y="4220857"/>
            <a:ext cx="6509682" cy="323165"/>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a:ln>
                  <a:noFill/>
                </a:ln>
                <a:solidFill>
                  <a:srgbClr val="323332"/>
                </a:solidFill>
                <a:effectLst/>
                <a:uLnTx/>
                <a:uFillTx/>
                <a:latin typeface="Open Sans SemiBold"/>
                <a:ea typeface="Open Sans SemiBold"/>
                <a:cs typeface="Open Sans SemiBold"/>
              </a:rPr>
              <a:t>NFU Nederlandse Federatie van Universitair Medische Centra</a:t>
            </a:r>
            <a:endParaRPr kumimoji="0" lang="nl-NL" sz="1500" b="0" i="0" u="none" strike="noStrike" kern="1200" cap="none" spc="0" normalizeH="0" baseline="0" noProof="0">
              <a:ln>
                <a:noFill/>
              </a:ln>
              <a:solidFill>
                <a:srgbClr val="323332"/>
              </a:solidFill>
              <a:effectLst/>
              <a:uLnTx/>
              <a:uFillTx/>
              <a:latin typeface="Open Sans SemiBold" pitchFamily="2" charset="0"/>
              <a:ea typeface="Open Sans SemiBold" pitchFamily="2" charset="0"/>
              <a:cs typeface="Open Sans SemiBold" pitchFamily="2" charset="0"/>
            </a:endParaRPr>
          </a:p>
        </p:txBody>
      </p:sp>
      <p:sp>
        <p:nvSpPr>
          <p:cNvPr id="6" name="Tekstvak 5">
            <a:extLst>
              <a:ext uri="{FF2B5EF4-FFF2-40B4-BE49-F238E27FC236}">
                <a16:creationId xmlns:a16="http://schemas.microsoft.com/office/drawing/2014/main" id="{B403FD70-354C-A519-CAD9-1E4D02F05799}"/>
              </a:ext>
            </a:extLst>
          </p:cNvPr>
          <p:cNvSpPr txBox="1"/>
          <p:nvPr/>
        </p:nvSpPr>
        <p:spPr>
          <a:xfrm>
            <a:off x="1870978" y="4452144"/>
            <a:ext cx="9290851" cy="292388"/>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33333"/>
                </a:solidFill>
                <a:effectLst/>
                <a:uLnTx/>
                <a:uFillTx/>
                <a:latin typeface="Open Sans Light"/>
                <a:ea typeface="Open Sans"/>
                <a:cs typeface="Open Sans"/>
              </a:rPr>
              <a:t>Aanmelden van volwassenen en kinderen met post-COVID-klachten voor een post-COVID expertisecentrum.</a:t>
            </a:r>
          </a:p>
        </p:txBody>
      </p:sp>
      <p:pic>
        <p:nvPicPr>
          <p:cNvPr id="7" name="Afbeelding 6" descr="Afbeelding met logo, Graphics, Lettertype, symbool&#10;&#10;Automatisch gegenereerde beschrijving">
            <a:extLst>
              <a:ext uri="{FF2B5EF4-FFF2-40B4-BE49-F238E27FC236}">
                <a16:creationId xmlns:a16="http://schemas.microsoft.com/office/drawing/2014/main" id="{AD400411-A094-B7C1-C860-5D2E760C0C5C}"/>
              </a:ext>
            </a:extLst>
          </p:cNvPr>
          <p:cNvPicPr>
            <a:picLocks noChangeAspect="1"/>
          </p:cNvPicPr>
          <p:nvPr/>
        </p:nvPicPr>
        <p:blipFill>
          <a:blip r:embed="rId10"/>
          <a:stretch>
            <a:fillRect/>
          </a:stretch>
        </p:blipFill>
        <p:spPr>
          <a:xfrm>
            <a:off x="699140" y="4158661"/>
            <a:ext cx="739111" cy="661588"/>
          </a:xfrm>
          <a:prstGeom prst="rect">
            <a:avLst/>
          </a:prstGeom>
        </p:spPr>
      </p:pic>
    </p:spTree>
    <p:extLst>
      <p:ext uri="{BB962C8B-B14F-4D97-AF65-F5344CB8AC3E}">
        <p14:creationId xmlns:p14="http://schemas.microsoft.com/office/powerpoint/2010/main" val="26625727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rije vorm: vorm 3">
            <a:extLst>
              <a:ext uri="{FF2B5EF4-FFF2-40B4-BE49-F238E27FC236}">
                <a16:creationId xmlns:a16="http://schemas.microsoft.com/office/drawing/2014/main" id="{6D725F27-9569-46D3-8A1D-E12EACF3721B}"/>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rgbClr val="EDF6FD"/>
          </a:solidFill>
          <a:ln w="127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Vrije vorm: vorm 2">
            <a:extLst>
              <a:ext uri="{FF2B5EF4-FFF2-40B4-BE49-F238E27FC236}">
                <a16:creationId xmlns:a16="http://schemas.microsoft.com/office/drawing/2014/main" id="{994AF63E-1177-2B78-E64E-D8C3317B1678}"/>
              </a:ext>
            </a:extLst>
          </p:cNvPr>
          <p:cNvSpPr/>
          <p:nvPr/>
        </p:nvSpPr>
        <p:spPr>
          <a:xfrm rot="5400000">
            <a:off x="3818394" y="-1907384"/>
            <a:ext cx="5051482" cy="11689560"/>
          </a:xfrm>
          <a:custGeom>
            <a:avLst/>
            <a:gdLst>
              <a:gd name="connsiteX0" fmla="*/ 0 w 5082666"/>
              <a:gd name="connsiteY0" fmla="*/ 0 h 11761723"/>
              <a:gd name="connsiteX1" fmla="*/ 5082667 w 5082666"/>
              <a:gd name="connsiteY1" fmla="*/ 0 h 11761723"/>
              <a:gd name="connsiteX2" fmla="*/ 5082667 w 5082666"/>
              <a:gd name="connsiteY2" fmla="*/ 11426952 h 11761723"/>
              <a:gd name="connsiteX3" fmla="*/ 4747895 w 5082666"/>
              <a:gd name="connsiteY3" fmla="*/ 11761724 h 11761723"/>
              <a:gd name="connsiteX4" fmla="*/ 334772 w 5082666"/>
              <a:gd name="connsiteY4" fmla="*/ 11761724 h 11761723"/>
              <a:gd name="connsiteX5" fmla="*/ 0 w 5082666"/>
              <a:gd name="connsiteY5" fmla="*/ 11426952 h 11761723"/>
              <a:gd name="connsiteX6" fmla="*/ 0 w 5082666"/>
              <a:gd name="connsiteY6" fmla="*/ 0 h 11761723"/>
              <a:gd name="connsiteX7" fmla="*/ 0 w 5082666"/>
              <a:gd name="connsiteY7" fmla="*/ 0 h 1176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82666" h="11761723">
                <a:moveTo>
                  <a:pt x="0" y="0"/>
                </a:moveTo>
                <a:lnTo>
                  <a:pt x="5082667" y="0"/>
                </a:lnTo>
                <a:lnTo>
                  <a:pt x="5082667" y="11426952"/>
                </a:lnTo>
                <a:cubicBezTo>
                  <a:pt x="5082667" y="11611737"/>
                  <a:pt x="4932680" y="11761724"/>
                  <a:pt x="4747895" y="11761724"/>
                </a:cubicBezTo>
                <a:lnTo>
                  <a:pt x="334772" y="11761724"/>
                </a:lnTo>
                <a:cubicBezTo>
                  <a:pt x="149987" y="11761724"/>
                  <a:pt x="0" y="11611737"/>
                  <a:pt x="0" y="11426952"/>
                </a:cubicBezTo>
                <a:lnTo>
                  <a:pt x="0" y="0"/>
                </a:lnTo>
                <a:lnTo>
                  <a:pt x="0" y="0"/>
                </a:lnTo>
                <a:close/>
              </a:path>
            </a:pathLst>
          </a:custGeom>
          <a:solidFill>
            <a:schemeClr val="bg1"/>
          </a:solidFill>
          <a:ln w="127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Vrije vorm: vorm 90">
            <a:extLst>
              <a:ext uri="{FF2B5EF4-FFF2-40B4-BE49-F238E27FC236}">
                <a16:creationId xmlns:a16="http://schemas.microsoft.com/office/drawing/2014/main" id="{FF60E127-0EA2-612E-C6E4-1DB97F165E3B}"/>
              </a:ext>
            </a:extLst>
          </p:cNvPr>
          <p:cNvSpPr/>
          <p:nvPr/>
        </p:nvSpPr>
        <p:spPr>
          <a:xfrm rot="5400000">
            <a:off x="3821478" y="-2039386"/>
            <a:ext cx="5051482" cy="11689560"/>
          </a:xfrm>
          <a:custGeom>
            <a:avLst/>
            <a:gdLst>
              <a:gd name="connsiteX0" fmla="*/ 0 w 5082666"/>
              <a:gd name="connsiteY0" fmla="*/ 0 h 11761723"/>
              <a:gd name="connsiteX1" fmla="*/ 5082667 w 5082666"/>
              <a:gd name="connsiteY1" fmla="*/ 0 h 11761723"/>
              <a:gd name="connsiteX2" fmla="*/ 5082667 w 5082666"/>
              <a:gd name="connsiteY2" fmla="*/ 11426952 h 11761723"/>
              <a:gd name="connsiteX3" fmla="*/ 4747895 w 5082666"/>
              <a:gd name="connsiteY3" fmla="*/ 11761724 h 11761723"/>
              <a:gd name="connsiteX4" fmla="*/ 334772 w 5082666"/>
              <a:gd name="connsiteY4" fmla="*/ 11761724 h 11761723"/>
              <a:gd name="connsiteX5" fmla="*/ 0 w 5082666"/>
              <a:gd name="connsiteY5" fmla="*/ 11426952 h 11761723"/>
              <a:gd name="connsiteX6" fmla="*/ 0 w 5082666"/>
              <a:gd name="connsiteY6" fmla="*/ 0 h 11761723"/>
              <a:gd name="connsiteX7" fmla="*/ 0 w 5082666"/>
              <a:gd name="connsiteY7" fmla="*/ 0 h 1176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82666" h="11761723">
                <a:moveTo>
                  <a:pt x="0" y="0"/>
                </a:moveTo>
                <a:lnTo>
                  <a:pt x="5082667" y="0"/>
                </a:lnTo>
                <a:lnTo>
                  <a:pt x="5082667" y="11426952"/>
                </a:lnTo>
                <a:cubicBezTo>
                  <a:pt x="5082667" y="11611737"/>
                  <a:pt x="4932680" y="11761724"/>
                  <a:pt x="4747895" y="11761724"/>
                </a:cubicBezTo>
                <a:lnTo>
                  <a:pt x="334772" y="11761724"/>
                </a:lnTo>
                <a:cubicBezTo>
                  <a:pt x="149987" y="11761724"/>
                  <a:pt x="0" y="11611737"/>
                  <a:pt x="0" y="11426952"/>
                </a:cubicBezTo>
                <a:lnTo>
                  <a:pt x="0" y="0"/>
                </a:lnTo>
                <a:lnTo>
                  <a:pt x="0" y="0"/>
                </a:lnTo>
                <a:close/>
              </a:path>
            </a:pathLst>
          </a:cu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500" b="0" i="0" u="none" strike="noStrike" kern="1200" cap="none" spc="0" normalizeH="0" baseline="0" noProof="0">
              <a:ln>
                <a:noFill/>
              </a:ln>
              <a:solidFill>
                <a:srgbClr val="0073CF"/>
              </a:solidFill>
              <a:effectLst/>
              <a:uLnTx/>
              <a:uFillTx/>
              <a:latin typeface="Open Sans SemiBold" pitchFamily="2" charset="0"/>
              <a:ea typeface="Open Sans SemiBold" pitchFamily="2" charset="0"/>
              <a:cs typeface="Open Sans SemiBold" pitchFamily="2" charset="0"/>
            </a:endParaRPr>
          </a:p>
        </p:txBody>
      </p:sp>
      <p:sp>
        <p:nvSpPr>
          <p:cNvPr id="92" name="Tekstvak 91">
            <a:extLst>
              <a:ext uri="{FF2B5EF4-FFF2-40B4-BE49-F238E27FC236}">
                <a16:creationId xmlns:a16="http://schemas.microsoft.com/office/drawing/2014/main" id="{03119A7C-8852-6C58-4A91-3DF9A41A90A7}"/>
              </a:ext>
            </a:extLst>
          </p:cNvPr>
          <p:cNvSpPr txBox="1"/>
          <p:nvPr/>
        </p:nvSpPr>
        <p:spPr>
          <a:xfrm>
            <a:off x="597158" y="603477"/>
            <a:ext cx="11092401"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err="1">
                <a:ln>
                  <a:noFill/>
                </a:ln>
                <a:solidFill>
                  <a:srgbClr val="0073CF"/>
                </a:solidFill>
                <a:effectLst/>
                <a:uLnTx/>
                <a:uFillTx/>
                <a:latin typeface="Open Sans" pitchFamily="2" charset="0"/>
                <a:ea typeface="Open Sans" pitchFamily="2" charset="0"/>
                <a:cs typeface="Open Sans" pitchFamily="2" charset="0"/>
              </a:rPr>
              <a:t>Governance</a:t>
            </a:r>
            <a:r>
              <a:rPr kumimoji="0" lang="nl-NL" sz="2800" b="1" i="0" u="none" strike="noStrike" kern="1200" cap="none" spc="0" normalizeH="0" baseline="0" noProof="0">
                <a:ln>
                  <a:noFill/>
                </a:ln>
                <a:solidFill>
                  <a:srgbClr val="0073CF"/>
                </a:solidFill>
                <a:effectLst/>
                <a:uLnTx/>
                <a:uFillTx/>
                <a:latin typeface="Open Sans" pitchFamily="2" charset="0"/>
                <a:ea typeface="Open Sans" pitchFamily="2" charset="0"/>
                <a:cs typeface="Open Sans" pitchFamily="2" charset="0"/>
              </a:rPr>
              <a:t> ZorgDomein </a:t>
            </a:r>
            <a:r>
              <a:rPr kumimoji="0" lang="nl-NL" sz="2800" b="0" i="0" u="none" strike="noStrike" kern="1200" cap="none" spc="0" normalizeH="0" baseline="0" noProof="0">
                <a:ln>
                  <a:noFill/>
                </a:ln>
                <a:solidFill>
                  <a:srgbClr val="0073CF"/>
                </a:solidFill>
                <a:effectLst/>
                <a:uLnTx/>
                <a:uFillTx/>
                <a:latin typeface="Open Sans" pitchFamily="2" charset="0"/>
                <a:ea typeface="Open Sans" pitchFamily="2" charset="0"/>
                <a:cs typeface="Open Sans" pitchFamily="2" charset="0"/>
              </a:rPr>
              <a:t>| </a:t>
            </a:r>
            <a:r>
              <a:rPr kumimoji="0" lang="nl-NL" sz="2800" b="0" i="0" u="none" strike="noStrike" kern="1200" cap="none" spc="0" normalizeH="0" baseline="0" noProof="0" err="1">
                <a:ln>
                  <a:noFill/>
                </a:ln>
                <a:solidFill>
                  <a:srgbClr val="0073CF"/>
                </a:solidFill>
                <a:effectLst/>
                <a:uLnTx/>
                <a:uFillTx/>
                <a:latin typeface="Open Sans" pitchFamily="2" charset="0"/>
                <a:ea typeface="Open Sans" pitchFamily="2" charset="0"/>
                <a:cs typeface="Open Sans" pitchFamily="2" charset="0"/>
              </a:rPr>
              <a:t>Guiding</a:t>
            </a:r>
            <a:r>
              <a:rPr kumimoji="0" lang="nl-NL" sz="2800" b="0" i="0" u="none" strike="noStrike" kern="1200" cap="none" spc="0" normalizeH="0" baseline="0" noProof="0">
                <a:ln>
                  <a:noFill/>
                </a:ln>
                <a:solidFill>
                  <a:srgbClr val="0073CF"/>
                </a:solidFill>
                <a:effectLst/>
                <a:uLnTx/>
                <a:uFillTx/>
                <a:latin typeface="Open Sans" pitchFamily="2" charset="0"/>
                <a:ea typeface="Open Sans" pitchFamily="2" charset="0"/>
                <a:cs typeface="Open Sans" pitchFamily="2" charset="0"/>
              </a:rPr>
              <a:t> </a:t>
            </a:r>
            <a:r>
              <a:rPr kumimoji="0" lang="nl-NL" sz="2800" b="0" i="0" u="none" strike="noStrike" kern="1200" cap="none" spc="0" normalizeH="0" baseline="0" noProof="0" err="1">
                <a:ln>
                  <a:noFill/>
                </a:ln>
                <a:solidFill>
                  <a:srgbClr val="0073CF"/>
                </a:solidFill>
                <a:effectLst/>
                <a:uLnTx/>
                <a:uFillTx/>
                <a:latin typeface="Open Sans" pitchFamily="2" charset="0"/>
                <a:ea typeface="Open Sans" pitchFamily="2" charset="0"/>
                <a:cs typeface="Open Sans" pitchFamily="2" charset="0"/>
              </a:rPr>
              <a:t>Principles</a:t>
            </a:r>
            <a:endParaRPr kumimoji="0" lang="nl-NL" sz="2800" b="0" i="0" u="none" strike="noStrike" kern="1200" cap="none" spc="0" normalizeH="0" baseline="0" noProof="0">
              <a:ln>
                <a:noFill/>
              </a:ln>
              <a:solidFill>
                <a:srgbClr val="0073CF"/>
              </a:solidFill>
              <a:effectLst/>
              <a:uLnTx/>
              <a:uFillTx/>
              <a:latin typeface="Open Sans" pitchFamily="2" charset="0"/>
              <a:ea typeface="Open Sans" pitchFamily="2" charset="0"/>
              <a:cs typeface="Open Sans" pitchFamily="2" charset="0"/>
            </a:endParaRPr>
          </a:p>
        </p:txBody>
      </p:sp>
      <p:sp>
        <p:nvSpPr>
          <p:cNvPr id="190" name="Tijdelijke aanduiding voor tekst 289">
            <a:extLst>
              <a:ext uri="{FF2B5EF4-FFF2-40B4-BE49-F238E27FC236}">
                <a16:creationId xmlns:a16="http://schemas.microsoft.com/office/drawing/2014/main" id="{03852656-58F4-C172-353E-DE3C2E01D049}"/>
              </a:ext>
            </a:extLst>
          </p:cNvPr>
          <p:cNvSpPr>
            <a:spLocks noGrp="1"/>
          </p:cNvSpPr>
          <p:nvPr>
            <p:ph type="body" sz="quarter" idx="14"/>
          </p:nvPr>
        </p:nvSpPr>
        <p:spPr>
          <a:xfrm>
            <a:off x="11279160" y="5494654"/>
            <a:ext cx="410400" cy="626400"/>
          </a:xfrm>
        </p:spPr>
        <p:txBody>
          <a:bodyPr/>
          <a:lstStyle/>
          <a:p>
            <a:endParaRPr lang="nl-NL"/>
          </a:p>
        </p:txBody>
      </p:sp>
      <p:sp>
        <p:nvSpPr>
          <p:cNvPr id="191" name="Tekstvak 190">
            <a:extLst>
              <a:ext uri="{FF2B5EF4-FFF2-40B4-BE49-F238E27FC236}">
                <a16:creationId xmlns:a16="http://schemas.microsoft.com/office/drawing/2014/main" id="{E94B6F2F-2880-9D67-BC9A-730097913062}"/>
              </a:ext>
            </a:extLst>
          </p:cNvPr>
          <p:cNvSpPr txBox="1"/>
          <p:nvPr/>
        </p:nvSpPr>
        <p:spPr>
          <a:xfrm>
            <a:off x="11712575" y="6489250"/>
            <a:ext cx="212284" cy="138499"/>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795F04-14B0-4827-A159-DEB81D70F0E3}" type="slidenum">
              <a:rPr kumimoji="0" lang="en-GB" sz="900" b="0" i="0" u="none" strike="noStrike" kern="1200" cap="none" spc="0" normalizeH="0" baseline="0" noProof="0" smtClean="0">
                <a:ln>
                  <a:noFill/>
                </a:ln>
                <a:solidFill>
                  <a:srgbClr val="333333"/>
                </a:solidFill>
                <a:effectLst/>
                <a:uLnTx/>
                <a:uFillTx/>
                <a:latin typeface="Open Sans" pitchFamily="2" charset="0"/>
                <a:ea typeface="Open Sans" pitchFamily="2" charset="0"/>
                <a:cs typeface="Open Sans"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nl-NL" sz="900" b="0" i="0" u="none" strike="noStrike" kern="1200" cap="none" spc="0" normalizeH="0" baseline="0" noProof="0">
              <a:ln>
                <a:noFill/>
              </a:ln>
              <a:solidFill>
                <a:srgbClr val="333333"/>
              </a:solidFill>
              <a:effectLst/>
              <a:uLnTx/>
              <a:uFillTx/>
              <a:latin typeface="Open Sans" pitchFamily="2" charset="0"/>
              <a:ea typeface="Open Sans" pitchFamily="2" charset="0"/>
              <a:cs typeface="Open Sans" pitchFamily="2" charset="0"/>
            </a:endParaRPr>
          </a:p>
        </p:txBody>
      </p:sp>
      <p:sp>
        <p:nvSpPr>
          <p:cNvPr id="15" name="Tekstvak 14">
            <a:extLst>
              <a:ext uri="{FF2B5EF4-FFF2-40B4-BE49-F238E27FC236}">
                <a16:creationId xmlns:a16="http://schemas.microsoft.com/office/drawing/2014/main" id="{0EC766DA-4CBE-A1BC-DFD8-A73528C9B70A}"/>
              </a:ext>
            </a:extLst>
          </p:cNvPr>
          <p:cNvSpPr txBox="1"/>
          <p:nvPr/>
        </p:nvSpPr>
        <p:spPr>
          <a:xfrm>
            <a:off x="1786615" y="2131871"/>
            <a:ext cx="4084677" cy="630942"/>
          </a:xfrm>
          <a:prstGeom prst="rect">
            <a:avLst/>
          </a:prstGeom>
          <a:noFill/>
        </p:spPr>
        <p:txBody>
          <a:bodyPr wrap="square" lIns="0" tIns="0" rIns="0" bIns="0" rtlCol="0"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1500" b="1" i="0" u="none" strike="noStrike" kern="1200" cap="none" spc="0" normalizeH="0" baseline="0" noProof="0">
                <a:ln>
                  <a:noFill/>
                </a:ln>
                <a:solidFill>
                  <a:srgbClr val="333333"/>
                </a:solidFill>
                <a:effectLst/>
                <a:uLnTx/>
                <a:uFillTx/>
                <a:latin typeface="Open Sans SemiBold" pitchFamily="2" charset="0"/>
                <a:ea typeface="Open Sans SemiBold" pitchFamily="2" charset="0"/>
                <a:cs typeface="Open Sans SemiBold" pitchFamily="2" charset="0"/>
              </a:rPr>
              <a:t>Maatschappelijke waarde</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33333"/>
                </a:solidFill>
                <a:effectLst/>
                <a:uLnTx/>
                <a:uFillTx/>
                <a:latin typeface="Open Sans Light "/>
                <a:ea typeface="Open Sans SemiBold" pitchFamily="2" charset="0"/>
                <a:cs typeface="Open Sans SemiBold" pitchFamily="2" charset="0"/>
              </a:rPr>
              <a:t>In de activiteiten van ZorgDomein staat het toevoegen van waarde voor de zorg voorop.</a:t>
            </a:r>
            <a:endParaRPr kumimoji="0" lang="nl-NL" sz="1300" b="0" i="0" u="none" strike="noStrike" kern="1200" cap="none" spc="0" normalizeH="0" baseline="0" noProof="0">
              <a:ln>
                <a:noFill/>
              </a:ln>
              <a:solidFill>
                <a:srgbClr val="333333"/>
              </a:solidFill>
              <a:effectLst/>
              <a:uLnTx/>
              <a:uFillTx/>
              <a:latin typeface="Open Sans Light "/>
              <a:ea typeface="Open Sans Light" pitchFamily="2" charset="0"/>
              <a:cs typeface="Open Sans Light" pitchFamily="2" charset="0"/>
            </a:endParaRPr>
          </a:p>
        </p:txBody>
      </p:sp>
      <p:sp>
        <p:nvSpPr>
          <p:cNvPr id="16" name="Tekstvak 15">
            <a:extLst>
              <a:ext uri="{FF2B5EF4-FFF2-40B4-BE49-F238E27FC236}">
                <a16:creationId xmlns:a16="http://schemas.microsoft.com/office/drawing/2014/main" id="{94118C38-5C82-D753-A32E-A4EC68EFE8B0}"/>
              </a:ext>
            </a:extLst>
          </p:cNvPr>
          <p:cNvSpPr txBox="1"/>
          <p:nvPr/>
        </p:nvSpPr>
        <p:spPr>
          <a:xfrm>
            <a:off x="7062281" y="2129279"/>
            <a:ext cx="4213074" cy="1631216"/>
          </a:xfrm>
          <a:prstGeom prst="rect">
            <a:avLst/>
          </a:prstGeom>
          <a:noFill/>
        </p:spPr>
        <p:txBody>
          <a:bodyPr wrap="square" lIns="0" tIns="0" rIns="0" bIns="0" rtlCol="0" anchor="ctr">
            <a:spAutoFit/>
          </a:bodyPr>
          <a:lstStyle>
            <a:defPPr>
              <a:defRPr lang="nl-NL"/>
            </a:defPPr>
            <a:lvl1pPr>
              <a:defRPr sz="1500">
                <a:solidFill>
                  <a:srgbClr val="0073CF"/>
                </a:solidFill>
                <a:latin typeface="Open Sans SemiBold" pitchFamily="2" charset="0"/>
                <a:ea typeface="Open Sans SemiBold" pitchFamily="2" charset="0"/>
                <a:cs typeface="Open Sans SemiBold" pitchFamily="2" charset="0"/>
              </a:defRPr>
            </a:lvl1p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1500" b="1" i="0" u="none" strike="noStrike" kern="1200" cap="none" spc="0" normalizeH="0" baseline="0" noProof="0">
                <a:ln>
                  <a:noFill/>
                </a:ln>
                <a:solidFill>
                  <a:srgbClr val="333333"/>
                </a:solidFill>
                <a:effectLst/>
                <a:uLnTx/>
                <a:uFillTx/>
                <a:latin typeface="Open Sans SemiBold" pitchFamily="2" charset="0"/>
                <a:ea typeface="Open Sans SemiBold" pitchFamily="2" charset="0"/>
                <a:cs typeface="Open Sans SemiBold" pitchFamily="2" charset="0"/>
              </a:rPr>
              <a:t>Consistentie en veilige omgeving data</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33333"/>
                </a:solidFill>
                <a:effectLst/>
                <a:uLnTx/>
                <a:uFillTx/>
                <a:latin typeface="Open Sans Light "/>
                <a:ea typeface="Open Sans SemiBold" pitchFamily="2" charset="0"/>
                <a:cs typeface="Open Sans SemiBold" pitchFamily="2" charset="0"/>
              </a:rPr>
              <a:t>ZorgDomein draagt zorg voor het verkrijgen van de juiste certificering voor gegevensverwerking en waarborgt de beschikbaarheid, consistentie en veiligheid van data, alsook de privacy en het juiste gebruik van persoonsgegevens. </a:t>
            </a:r>
          </a:p>
          <a:p>
            <a:pPr marL="0" marR="0" lvl="0" indent="0" algn="l" defTabSz="914400" rtl="0" eaLnBrk="1" fontAlgn="base" latinLnBrk="0" hangingPunct="1">
              <a:lnSpc>
                <a:spcPct val="100000"/>
              </a:lnSpc>
              <a:spcBef>
                <a:spcPts val="0"/>
              </a:spcBef>
              <a:spcAft>
                <a:spcPts val="0"/>
              </a:spcAft>
              <a:buClrTx/>
              <a:buSzTx/>
              <a:buFontTx/>
              <a:buNone/>
              <a:tabLst/>
              <a:defRPr/>
            </a:pPr>
            <a:br>
              <a:rPr kumimoji="0" lang="nl-NL" sz="1300" b="0" i="0" u="none" strike="noStrike" kern="1200" cap="none" spc="0" normalizeH="0" baseline="0" noProof="0">
                <a:ln>
                  <a:noFill/>
                </a:ln>
                <a:solidFill>
                  <a:srgbClr val="333333"/>
                </a:solidFill>
                <a:effectLst/>
                <a:uLnTx/>
                <a:uFillTx/>
                <a:latin typeface="Open Sans Light "/>
                <a:ea typeface="Open Sans SemiBold" pitchFamily="2" charset="0"/>
                <a:cs typeface="Open Sans SemiBold" pitchFamily="2" charset="0"/>
              </a:rPr>
            </a:br>
            <a:endParaRPr kumimoji="0" lang="nl-NL" sz="1300" b="0" i="0" u="none" strike="noStrike" kern="1200" cap="none" spc="0" normalizeH="0" baseline="0" noProof="0">
              <a:ln>
                <a:noFill/>
              </a:ln>
              <a:solidFill>
                <a:srgbClr val="333333"/>
              </a:solidFill>
              <a:effectLst/>
              <a:uLnTx/>
              <a:uFillTx/>
              <a:latin typeface="Open Sans Light "/>
              <a:ea typeface="Open Sans SemiBold" pitchFamily="2" charset="0"/>
              <a:cs typeface="Open Sans SemiBold" pitchFamily="2" charset="0"/>
            </a:endParaRPr>
          </a:p>
        </p:txBody>
      </p:sp>
      <p:sp>
        <p:nvSpPr>
          <p:cNvPr id="17" name="Tekstvak 16">
            <a:extLst>
              <a:ext uri="{FF2B5EF4-FFF2-40B4-BE49-F238E27FC236}">
                <a16:creationId xmlns:a16="http://schemas.microsoft.com/office/drawing/2014/main" id="{CCE775D7-9EFB-E3E3-AB07-8EB2F1A2012E}"/>
              </a:ext>
            </a:extLst>
          </p:cNvPr>
          <p:cNvSpPr txBox="1"/>
          <p:nvPr/>
        </p:nvSpPr>
        <p:spPr>
          <a:xfrm>
            <a:off x="7030847" y="4946206"/>
            <a:ext cx="4226095" cy="630942"/>
          </a:xfrm>
          <a:prstGeom prst="rect">
            <a:avLst/>
          </a:prstGeom>
          <a:noFill/>
        </p:spPr>
        <p:txBody>
          <a:bodyPr wrap="square" lIns="0" tIns="0" rIns="0" bIns="0" rtlCol="0"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1500" b="1" i="0" u="none" strike="noStrike" kern="1200" cap="none" spc="0" normalizeH="0" baseline="0" noProof="0">
                <a:ln>
                  <a:noFill/>
                </a:ln>
                <a:solidFill>
                  <a:srgbClr val="333333"/>
                </a:solidFill>
                <a:effectLst/>
                <a:uLnTx/>
                <a:uFillTx/>
                <a:latin typeface="Open Sans SemiBold" pitchFamily="2" charset="0"/>
                <a:ea typeface="Open Sans SemiBold" pitchFamily="2" charset="0"/>
                <a:cs typeface="Open Sans SemiBold" pitchFamily="2" charset="0"/>
              </a:rPr>
              <a:t>Samen innoveren</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33333"/>
                </a:solidFill>
                <a:effectLst/>
                <a:uLnTx/>
                <a:uFillTx/>
                <a:latin typeface="Open Sans Light "/>
                <a:ea typeface="Open Sans SemiBold" pitchFamily="2" charset="0"/>
                <a:cs typeface="Open Sans SemiBold" pitchFamily="2" charset="0"/>
              </a:rPr>
              <a:t>ZorgDomein geeft haar gebruikersgroepen en klantgroepen inzicht in en invloed op innovatie. </a:t>
            </a: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Tekstvak 17">
            <a:extLst>
              <a:ext uri="{FF2B5EF4-FFF2-40B4-BE49-F238E27FC236}">
                <a16:creationId xmlns:a16="http://schemas.microsoft.com/office/drawing/2014/main" id="{8D774312-6B0F-C73F-3DB1-3279E7F0ACA1}"/>
              </a:ext>
            </a:extLst>
          </p:cNvPr>
          <p:cNvSpPr txBox="1"/>
          <p:nvPr/>
        </p:nvSpPr>
        <p:spPr>
          <a:xfrm>
            <a:off x="1784788" y="4185391"/>
            <a:ext cx="4132080" cy="830997"/>
          </a:xfrm>
          <a:prstGeom prst="rect">
            <a:avLst/>
          </a:prstGeom>
          <a:noFill/>
        </p:spPr>
        <p:txBody>
          <a:bodyPr wrap="square" lIns="0" tIns="0" rIns="0" bIns="0" rtlCol="0" anchor="ctr">
            <a:spAutoFit/>
          </a:bodyPr>
          <a:lstStyle>
            <a:defPPr>
              <a:defRPr lang="nl-NL"/>
            </a:defPPr>
            <a:lvl1pPr>
              <a:defRPr sz="1500">
                <a:solidFill>
                  <a:srgbClr val="0073CF"/>
                </a:solidFill>
                <a:latin typeface="Open Sans SemiBold" pitchFamily="2" charset="0"/>
                <a:ea typeface="Open Sans SemiBold" pitchFamily="2" charset="0"/>
                <a:cs typeface="Open Sans SemiBold" pitchFamily="2" charset="0"/>
              </a:defRPr>
            </a:lvl1p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1500" b="1" i="0" u="none" strike="noStrike" kern="1200" cap="none" spc="0" normalizeH="0" baseline="0" noProof="0">
                <a:ln>
                  <a:noFill/>
                </a:ln>
                <a:solidFill>
                  <a:srgbClr val="333333"/>
                </a:solidFill>
                <a:effectLst/>
                <a:uLnTx/>
                <a:uFillTx/>
                <a:latin typeface="Open Sans SemiBold" pitchFamily="2" charset="0"/>
                <a:ea typeface="Open Sans SemiBold" pitchFamily="2" charset="0"/>
                <a:cs typeface="Open Sans SemiBold" pitchFamily="2" charset="0"/>
              </a:rPr>
              <a:t>Open beschikbaar</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33333"/>
                </a:solidFill>
                <a:effectLst/>
                <a:uLnTx/>
                <a:uFillTx/>
                <a:latin typeface="Open Sans Light "/>
                <a:ea typeface="Open Sans SemiBold" pitchFamily="2" charset="0"/>
                <a:cs typeface="Open Sans SemiBold" pitchFamily="2" charset="0"/>
              </a:rPr>
              <a:t>ZorgDomein streeft ernaar haar platform voor alle daartoe gerechtigde spelers in het zorgveld toegankelijk te maken.</a:t>
            </a:r>
          </a:p>
        </p:txBody>
      </p:sp>
      <p:sp>
        <p:nvSpPr>
          <p:cNvPr id="19" name="Tekstvak 18">
            <a:extLst>
              <a:ext uri="{FF2B5EF4-FFF2-40B4-BE49-F238E27FC236}">
                <a16:creationId xmlns:a16="http://schemas.microsoft.com/office/drawing/2014/main" id="{57D8AC26-3370-D0D0-D4C5-B70066663481}"/>
              </a:ext>
            </a:extLst>
          </p:cNvPr>
          <p:cNvSpPr txBox="1"/>
          <p:nvPr/>
        </p:nvSpPr>
        <p:spPr>
          <a:xfrm>
            <a:off x="7048724" y="3618818"/>
            <a:ext cx="4226095" cy="1031051"/>
          </a:xfrm>
          <a:prstGeom prst="rect">
            <a:avLst/>
          </a:prstGeom>
          <a:noFill/>
        </p:spPr>
        <p:txBody>
          <a:bodyPr wrap="square" lIns="0" tIns="0" rIns="0" bIns="0" rtlCol="0"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1500" b="1" i="0" u="none" strike="noStrike" kern="1200" cap="none" spc="0" normalizeH="0" baseline="0" noProof="0">
                <a:ln>
                  <a:noFill/>
                </a:ln>
                <a:solidFill>
                  <a:srgbClr val="333333"/>
                </a:solidFill>
                <a:effectLst/>
                <a:uLnTx/>
                <a:uFillTx/>
                <a:latin typeface="Open Sans SemiBold" pitchFamily="2" charset="0"/>
                <a:ea typeface="Open Sans SemiBold" pitchFamily="2" charset="0"/>
                <a:cs typeface="Open Sans SemiBold" pitchFamily="2" charset="0"/>
              </a:rPr>
              <a:t>Objectief</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33333"/>
                </a:solidFill>
                <a:effectLst/>
                <a:uLnTx/>
                <a:uFillTx/>
                <a:latin typeface="Open Sans Light "/>
                <a:ea typeface="Open Sans SemiBold" pitchFamily="2" charset="0"/>
                <a:cs typeface="Open Sans SemiBold" pitchFamily="2" charset="0"/>
              </a:rPr>
              <a:t>ZorgDomein faciliteert keuze in het aanbod van zorg door kenmerken als service, kwaliteit en betaalbaarheid inzichtelijk te maken. Een betere positie in ZorgDomein is niet te koop. </a:t>
            </a:r>
            <a:r>
              <a:rPr kumimoji="0" lang="nl-NL" sz="1300" b="0" i="0" u="none" strike="noStrike" kern="1200" cap="none" spc="0" normalizeH="0" baseline="0" noProof="0">
                <a:ln>
                  <a:noFill/>
                </a:ln>
                <a:solidFill>
                  <a:srgbClr val="333333"/>
                </a:solidFill>
                <a:effectLst/>
                <a:uLnTx/>
                <a:uFillTx/>
                <a:latin typeface="Open Sans Light" pitchFamily="2" charset="0"/>
                <a:ea typeface="Open Sans Light" pitchFamily="2" charset="0"/>
                <a:cs typeface="Open Sans Light" pitchFamily="2" charset="0"/>
              </a:rPr>
              <a:t>​</a:t>
            </a:r>
          </a:p>
        </p:txBody>
      </p:sp>
      <p:sp>
        <p:nvSpPr>
          <p:cNvPr id="20" name="Tekstvak 19">
            <a:extLst>
              <a:ext uri="{FF2B5EF4-FFF2-40B4-BE49-F238E27FC236}">
                <a16:creationId xmlns:a16="http://schemas.microsoft.com/office/drawing/2014/main" id="{9895255D-B969-28B2-2C6F-AC2CA5AA2FC4}"/>
              </a:ext>
            </a:extLst>
          </p:cNvPr>
          <p:cNvSpPr txBox="1"/>
          <p:nvPr/>
        </p:nvSpPr>
        <p:spPr>
          <a:xfrm>
            <a:off x="1784788" y="5332906"/>
            <a:ext cx="4132079" cy="830997"/>
          </a:xfrm>
          <a:prstGeom prst="rect">
            <a:avLst/>
          </a:prstGeom>
          <a:noFill/>
        </p:spPr>
        <p:txBody>
          <a:bodyPr wrap="square" lIns="0" tIns="0" rIns="0" bIns="0" rtlCol="0" anchor="ctr">
            <a:spAutoFit/>
          </a:bodyPr>
          <a:lstStyle>
            <a:defPPr>
              <a:defRPr lang="nl-NL"/>
            </a:defPPr>
            <a:lvl1pPr>
              <a:defRPr sz="1500">
                <a:solidFill>
                  <a:srgbClr val="0073CF"/>
                </a:solidFill>
                <a:latin typeface="Open Sans SemiBold" pitchFamily="2" charset="0"/>
                <a:ea typeface="Open Sans SemiBold" pitchFamily="2" charset="0"/>
                <a:cs typeface="Open Sans SemiBold" pitchFamily="2" charset="0"/>
              </a:defRPr>
            </a:lvl1p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1500" b="1" i="0" u="none" strike="noStrike" kern="1200" cap="none" spc="0" normalizeH="0" baseline="0" noProof="0" err="1">
                <a:ln>
                  <a:noFill/>
                </a:ln>
                <a:solidFill>
                  <a:srgbClr val="333333"/>
                </a:solidFill>
                <a:effectLst/>
                <a:uLnTx/>
                <a:uFillTx/>
                <a:latin typeface="Open Sans SemiBold" pitchFamily="2" charset="0"/>
                <a:ea typeface="Open Sans SemiBold" pitchFamily="2" charset="0"/>
                <a:cs typeface="Open Sans SemiBold" pitchFamily="2" charset="0"/>
              </a:rPr>
              <a:t>Governance</a:t>
            </a:r>
            <a:r>
              <a:rPr kumimoji="0" lang="nl-NL" sz="1500" b="1" i="0" u="none" strike="noStrike" kern="1200" cap="none" spc="0" normalizeH="0" baseline="0" noProof="0">
                <a:ln>
                  <a:noFill/>
                </a:ln>
                <a:solidFill>
                  <a:srgbClr val="333333"/>
                </a:solidFill>
                <a:effectLst/>
                <a:uLnTx/>
                <a:uFillTx/>
                <a:latin typeface="Open Sans SemiBold" pitchFamily="2" charset="0"/>
                <a:ea typeface="Open Sans SemiBold" pitchFamily="2" charset="0"/>
                <a:cs typeface="Open Sans SemiBold" pitchFamily="2" charset="0"/>
              </a:rPr>
              <a:t> borgt maatschappelijke belang</a:t>
            </a:r>
            <a:br>
              <a:rPr kumimoji="0" lang="nl-NL" sz="1800" b="1" i="0" u="none" strike="noStrike" kern="1200" cap="none" spc="0" normalizeH="0" baseline="0" noProof="0">
                <a:ln>
                  <a:noFill/>
                </a:ln>
                <a:solidFill>
                  <a:srgbClr val="333333"/>
                </a:solidFill>
                <a:effectLst/>
                <a:uLnTx/>
                <a:uFillTx/>
                <a:latin typeface="Open Sans" pitchFamily="2" charset="0"/>
                <a:ea typeface="Open Sans SemiBold" pitchFamily="2" charset="0"/>
                <a:cs typeface="Open Sans SemiBold" pitchFamily="2" charset="0"/>
              </a:rPr>
            </a:br>
            <a:r>
              <a:rPr kumimoji="0" lang="nl-NL" sz="1300" b="0" i="0" u="none" strike="noStrike" kern="1200" cap="none" spc="0" normalizeH="0" baseline="0" noProof="0">
                <a:ln>
                  <a:noFill/>
                </a:ln>
                <a:solidFill>
                  <a:srgbClr val="333333"/>
                </a:solidFill>
                <a:effectLst/>
                <a:uLnTx/>
                <a:uFillTx/>
                <a:latin typeface="Open Sans Light "/>
                <a:ea typeface="Open Sans SemiBold" pitchFamily="2" charset="0"/>
                <a:cs typeface="Open Sans SemiBold" pitchFamily="2" charset="0"/>
              </a:rPr>
              <a:t>ZorgDomein borgt de verschillende publieke belangen via een Raad van Commissarissen en een adviesraad met vertegenwoordigers uit het zorgveld.</a:t>
            </a:r>
          </a:p>
        </p:txBody>
      </p:sp>
      <p:sp>
        <p:nvSpPr>
          <p:cNvPr id="21" name="Tekstvak 20">
            <a:extLst>
              <a:ext uri="{FF2B5EF4-FFF2-40B4-BE49-F238E27FC236}">
                <a16:creationId xmlns:a16="http://schemas.microsoft.com/office/drawing/2014/main" id="{459862C6-E2F7-BE7B-1C1B-AEBB4DE680FE}"/>
              </a:ext>
            </a:extLst>
          </p:cNvPr>
          <p:cNvSpPr txBox="1"/>
          <p:nvPr/>
        </p:nvSpPr>
        <p:spPr>
          <a:xfrm>
            <a:off x="1776469" y="3055887"/>
            <a:ext cx="4084676" cy="830997"/>
          </a:xfrm>
          <a:prstGeom prst="rect">
            <a:avLst/>
          </a:prstGeom>
          <a:noFill/>
        </p:spPr>
        <p:txBody>
          <a:bodyPr wrap="square" lIns="0" tIns="0" rIns="0" bIns="0" rtlCol="0" anchor="ctr">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1500" b="1" i="0" u="none" strike="noStrike" kern="1200" cap="none" spc="0" normalizeH="0" baseline="0" noProof="0">
                <a:ln>
                  <a:noFill/>
                </a:ln>
                <a:solidFill>
                  <a:srgbClr val="333333"/>
                </a:solidFill>
                <a:effectLst/>
                <a:uLnTx/>
                <a:uFillTx/>
                <a:latin typeface="Open Sans SemiBold" pitchFamily="2" charset="0"/>
                <a:ea typeface="Open Sans SemiBold" pitchFamily="2" charset="0"/>
                <a:cs typeface="Open Sans SemiBold" pitchFamily="2" charset="0"/>
              </a:rPr>
              <a:t>Onafhankelijk</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33333"/>
                </a:solidFill>
                <a:effectLst/>
                <a:uLnTx/>
                <a:uFillTx/>
                <a:latin typeface="Open Sans Light "/>
                <a:ea typeface="Open Sans SemiBold" pitchFamily="2" charset="0"/>
                <a:cs typeface="Open Sans SemiBold" pitchFamily="2" charset="0"/>
              </a:rPr>
              <a:t>Bij ZorgDomein staat het maatschappelijk belang voorop. ZorgDomein neemt in het zorgstelsel een onafhankelijke positie in.</a:t>
            </a:r>
            <a:endParaRPr kumimoji="0" lang="nl-NL" sz="1300" b="0" i="0" u="none" strike="noStrike" kern="1200" cap="none" spc="0" normalizeH="0" baseline="0" noProof="0">
              <a:ln>
                <a:noFill/>
              </a:ln>
              <a:solidFill>
                <a:srgbClr val="333333"/>
              </a:solidFill>
              <a:effectLst/>
              <a:uLnTx/>
              <a:uFillTx/>
              <a:latin typeface="Open Sans Light" pitchFamily="2" charset="0"/>
              <a:ea typeface="Open Sans Light" pitchFamily="2" charset="0"/>
              <a:cs typeface="Open Sans Light" pitchFamily="2" charset="0"/>
            </a:endParaRPr>
          </a:p>
        </p:txBody>
      </p:sp>
      <p:sp>
        <p:nvSpPr>
          <p:cNvPr id="66" name="Tekstvak 65">
            <a:extLst>
              <a:ext uri="{FF2B5EF4-FFF2-40B4-BE49-F238E27FC236}">
                <a16:creationId xmlns:a16="http://schemas.microsoft.com/office/drawing/2014/main" id="{9B92053A-33FA-599C-8172-D071B81AFA71}"/>
              </a:ext>
            </a:extLst>
          </p:cNvPr>
          <p:cNvSpPr txBox="1"/>
          <p:nvPr/>
        </p:nvSpPr>
        <p:spPr>
          <a:xfrm>
            <a:off x="7042897" y="5886694"/>
            <a:ext cx="3077164" cy="360717"/>
          </a:xfrm>
          <a:prstGeom prst="roundRect">
            <a:avLst>
              <a:gd name="adj" fmla="val 50000"/>
            </a:avLst>
          </a:prstGeom>
          <a:solidFill>
            <a:srgbClr val="0073CF"/>
          </a:solidFill>
        </p:spPr>
        <p:txBody>
          <a:bodyPr wrap="square" lIns="126000" tIns="43200" rIns="126000" bIns="43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100" b="1" i="0" u="none" strike="noStrike" kern="1200" cap="none" spc="0" normalizeH="0" baseline="0" noProof="0">
                <a:ln>
                  <a:noFill/>
                </a:ln>
                <a:solidFill>
                  <a:prstClr val="white"/>
                </a:solidFill>
                <a:effectLst/>
                <a:uLnTx/>
                <a:uFillTx/>
                <a:latin typeface="Open Sans" pitchFamily="2" charset="0"/>
                <a:ea typeface="Open Sans" pitchFamily="2" charset="0"/>
                <a:cs typeface="Open Sans" pitchFamily="2" charset="0"/>
                <a:hlinkClick r:id="rId2">
                  <a:extLst>
                    <a:ext uri="{A12FA001-AC4F-418D-AE19-62706E023703}">
                      <ahyp:hlinkClr xmlns:ahyp="http://schemas.microsoft.com/office/drawing/2018/hyperlinkcolor" val="tx"/>
                    </a:ext>
                  </a:extLst>
                </a:hlinkClick>
              </a:rPr>
              <a:t>Lees over onze mensen en werkwijze...</a:t>
            </a:r>
            <a:endParaRPr kumimoji="0" lang="nl-NL" sz="1100" b="1" i="0" u="none" strike="noStrike" kern="1200" cap="none" spc="0" normalizeH="0" baseline="0" noProof="0">
              <a:ln>
                <a:noFill/>
              </a:ln>
              <a:solidFill>
                <a:prstClr val="white"/>
              </a:solidFill>
              <a:effectLst/>
              <a:uLnTx/>
              <a:uFillTx/>
              <a:latin typeface="Open Sans" pitchFamily="2" charset="0"/>
              <a:ea typeface="Open Sans" pitchFamily="2" charset="0"/>
              <a:cs typeface="Open Sans" pitchFamily="2" charset="0"/>
            </a:endParaRPr>
          </a:p>
        </p:txBody>
      </p:sp>
      <p:sp>
        <p:nvSpPr>
          <p:cNvPr id="68" name="Tekstvak 67">
            <a:extLst>
              <a:ext uri="{FF2B5EF4-FFF2-40B4-BE49-F238E27FC236}">
                <a16:creationId xmlns:a16="http://schemas.microsoft.com/office/drawing/2014/main" id="{BB05A3A7-1803-D8D6-4B56-003ADFF10E94}"/>
              </a:ext>
            </a:extLst>
          </p:cNvPr>
          <p:cNvSpPr txBox="1"/>
          <p:nvPr/>
        </p:nvSpPr>
        <p:spPr>
          <a:xfrm>
            <a:off x="897189" y="1543426"/>
            <a:ext cx="7935686"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500" b="0" i="0" u="none" strike="noStrike" kern="1200" cap="none" spc="0" normalizeH="0" baseline="0" noProof="0">
                <a:ln>
                  <a:noFill/>
                </a:ln>
                <a:solidFill>
                  <a:srgbClr val="0073CF"/>
                </a:solidFill>
                <a:effectLst/>
                <a:uLnTx/>
                <a:uFillTx/>
                <a:latin typeface="Open Sans SemiBold" pitchFamily="2" charset="0"/>
                <a:ea typeface="Open Sans SemiBold" pitchFamily="2" charset="0"/>
                <a:cs typeface="Open Sans SemiBold" pitchFamily="2" charset="0"/>
              </a:rPr>
              <a:t>ZorgDomein reguleert haar centrale rol middels </a:t>
            </a:r>
            <a:r>
              <a:rPr kumimoji="0" lang="nl-NL" sz="1500" b="0" i="0" u="none" strike="noStrike" kern="1200" cap="none" spc="0" normalizeH="0" baseline="0" noProof="0" err="1">
                <a:ln>
                  <a:noFill/>
                </a:ln>
                <a:solidFill>
                  <a:srgbClr val="0073CF"/>
                </a:solidFill>
                <a:effectLst/>
                <a:uLnTx/>
                <a:uFillTx/>
                <a:latin typeface="Open Sans SemiBold" pitchFamily="2" charset="0"/>
                <a:ea typeface="Open Sans SemiBold" pitchFamily="2" charset="0"/>
                <a:cs typeface="Open Sans SemiBold" pitchFamily="2" charset="0"/>
              </a:rPr>
              <a:t>Guiding</a:t>
            </a:r>
            <a:r>
              <a:rPr kumimoji="0" lang="nl-NL" sz="1500" b="0" i="0" u="none" strike="noStrike" kern="1200" cap="none" spc="0" normalizeH="0" baseline="0" noProof="0">
                <a:ln>
                  <a:noFill/>
                </a:ln>
                <a:solidFill>
                  <a:srgbClr val="0073CF"/>
                </a:solidFill>
                <a:effectLst/>
                <a:uLnTx/>
                <a:uFillTx/>
                <a:latin typeface="Open Sans SemiBold" pitchFamily="2" charset="0"/>
                <a:ea typeface="Open Sans SemiBold" pitchFamily="2" charset="0"/>
                <a:cs typeface="Open Sans SemiBold" pitchFamily="2" charset="0"/>
              </a:rPr>
              <a:t> </a:t>
            </a:r>
            <a:r>
              <a:rPr kumimoji="0" lang="nl-NL" sz="1500" b="0" i="0" u="none" strike="noStrike" kern="1200" cap="none" spc="0" normalizeH="0" baseline="0" noProof="0" err="1">
                <a:ln>
                  <a:noFill/>
                </a:ln>
                <a:solidFill>
                  <a:srgbClr val="0073CF"/>
                </a:solidFill>
                <a:effectLst/>
                <a:uLnTx/>
                <a:uFillTx/>
                <a:latin typeface="Open Sans SemiBold" pitchFamily="2" charset="0"/>
                <a:ea typeface="Open Sans SemiBold" pitchFamily="2" charset="0"/>
                <a:cs typeface="Open Sans SemiBold" pitchFamily="2" charset="0"/>
              </a:rPr>
              <a:t>Principles</a:t>
            </a:r>
            <a:endParaRPr kumimoji="0" lang="nl-NL" sz="1500" b="0" i="0" u="none" strike="noStrike" kern="1200" cap="none" spc="0" normalizeH="0" baseline="0" noProof="0">
              <a:ln>
                <a:noFill/>
              </a:ln>
              <a:solidFill>
                <a:srgbClr val="0073CF"/>
              </a:solidFill>
              <a:effectLst/>
              <a:uLnTx/>
              <a:uFillTx/>
              <a:latin typeface="Open Sans SemiBold" pitchFamily="2" charset="0"/>
              <a:ea typeface="Open Sans SemiBold" pitchFamily="2" charset="0"/>
              <a:cs typeface="Open Sans SemiBold" pitchFamily="2" charset="0"/>
            </a:endParaRPr>
          </a:p>
        </p:txBody>
      </p:sp>
      <p:pic>
        <p:nvPicPr>
          <p:cNvPr id="5" name="Graphic 4">
            <a:extLst>
              <a:ext uri="{FF2B5EF4-FFF2-40B4-BE49-F238E27FC236}">
                <a16:creationId xmlns:a16="http://schemas.microsoft.com/office/drawing/2014/main" id="{CAA63FAE-6100-A7F7-AE7F-6A5B89CB90E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5762" y="1475135"/>
            <a:ext cx="1750466" cy="1750466"/>
          </a:xfrm>
          <a:prstGeom prst="rect">
            <a:avLst/>
          </a:prstGeom>
        </p:spPr>
      </p:pic>
      <p:pic>
        <p:nvPicPr>
          <p:cNvPr id="6" name="Graphic 5">
            <a:extLst>
              <a:ext uri="{FF2B5EF4-FFF2-40B4-BE49-F238E27FC236}">
                <a16:creationId xmlns:a16="http://schemas.microsoft.com/office/drawing/2014/main" id="{BDE66A37-6F13-6E05-CC9D-C0CA6AAAE6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2956" y="2377198"/>
            <a:ext cx="1750466" cy="1750466"/>
          </a:xfrm>
          <a:prstGeom prst="rect">
            <a:avLst/>
          </a:prstGeom>
        </p:spPr>
      </p:pic>
      <p:pic>
        <p:nvPicPr>
          <p:cNvPr id="7" name="Graphic 6">
            <a:extLst>
              <a:ext uri="{FF2B5EF4-FFF2-40B4-BE49-F238E27FC236}">
                <a16:creationId xmlns:a16="http://schemas.microsoft.com/office/drawing/2014/main" id="{83CEFD25-C843-9216-0A51-838D348AEB2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1709" y="3433071"/>
            <a:ext cx="1750466" cy="1750466"/>
          </a:xfrm>
          <a:prstGeom prst="rect">
            <a:avLst/>
          </a:prstGeom>
        </p:spPr>
      </p:pic>
      <p:pic>
        <p:nvPicPr>
          <p:cNvPr id="8" name="Graphic 7">
            <a:extLst>
              <a:ext uri="{FF2B5EF4-FFF2-40B4-BE49-F238E27FC236}">
                <a16:creationId xmlns:a16="http://schemas.microsoft.com/office/drawing/2014/main" id="{5E6FA82A-518A-2B8F-BEF7-77E8003A6FF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0213" y="4593726"/>
            <a:ext cx="1750466" cy="1750466"/>
          </a:xfrm>
          <a:prstGeom prst="rect">
            <a:avLst/>
          </a:prstGeom>
        </p:spPr>
      </p:pic>
      <p:pic>
        <p:nvPicPr>
          <p:cNvPr id="9" name="Graphic 8">
            <a:extLst>
              <a:ext uri="{FF2B5EF4-FFF2-40B4-BE49-F238E27FC236}">
                <a16:creationId xmlns:a16="http://schemas.microsoft.com/office/drawing/2014/main" id="{514AB323-96C1-F7BA-2B81-C92C1779351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91275" y="1475135"/>
            <a:ext cx="1750466" cy="1750466"/>
          </a:xfrm>
          <a:prstGeom prst="rect">
            <a:avLst/>
          </a:prstGeom>
        </p:spPr>
      </p:pic>
      <p:pic>
        <p:nvPicPr>
          <p:cNvPr id="10" name="Graphic 9">
            <a:extLst>
              <a:ext uri="{FF2B5EF4-FFF2-40B4-BE49-F238E27FC236}">
                <a16:creationId xmlns:a16="http://schemas.microsoft.com/office/drawing/2014/main" id="{C11FCC17-8553-062B-ACB9-9F8FAD57F4B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16062" y="2896026"/>
            <a:ext cx="1750466" cy="1750466"/>
          </a:xfrm>
          <a:prstGeom prst="rect">
            <a:avLst/>
          </a:prstGeom>
        </p:spPr>
      </p:pic>
      <p:pic>
        <p:nvPicPr>
          <p:cNvPr id="11" name="Graphic 10">
            <a:extLst>
              <a:ext uri="{FF2B5EF4-FFF2-40B4-BE49-F238E27FC236}">
                <a16:creationId xmlns:a16="http://schemas.microsoft.com/office/drawing/2014/main" id="{97301965-E82B-2B4D-6ACC-B634F28DE2A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31017" y="4232898"/>
            <a:ext cx="1750466" cy="1750466"/>
          </a:xfrm>
          <a:prstGeom prst="rect">
            <a:avLst/>
          </a:prstGeom>
        </p:spPr>
      </p:pic>
    </p:spTree>
    <p:extLst>
      <p:ext uri="{BB962C8B-B14F-4D97-AF65-F5344CB8AC3E}">
        <p14:creationId xmlns:p14="http://schemas.microsoft.com/office/powerpoint/2010/main" val="353550810"/>
      </p:ext>
    </p:extLst>
  </p:cSld>
  <p:clrMapOvr>
    <a:masterClrMapping/>
  </p:clrMapOvr>
  <mc:AlternateContent xmlns:mc="http://schemas.openxmlformats.org/markup-compatibility/2006">
    <mc:Choice xmlns:p14="http://schemas.microsoft.com/office/powerpoint/2010/main" Requires="p14">
      <p:transition spd="slow" p14:dur="2000" advTm="407"/>
    </mc:Choice>
    <mc:Fallback>
      <p:transition spd="slow" advTm="407"/>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1E540C-C1C7-0566-A4B9-D79B92123178}"/>
            </a:ext>
          </a:extLst>
        </p:cNvPr>
        <p:cNvGrpSpPr/>
        <p:nvPr/>
      </p:nvGrpSpPr>
      <p:grpSpPr>
        <a:xfrm>
          <a:off x="0" y="0"/>
          <a:ext cx="0" cy="0"/>
          <a:chOff x="0" y="0"/>
          <a:chExt cx="0" cy="0"/>
        </a:xfrm>
      </p:grpSpPr>
      <p:sp>
        <p:nvSpPr>
          <p:cNvPr id="3" name="Vrije vorm: vorm 2">
            <a:extLst>
              <a:ext uri="{FF2B5EF4-FFF2-40B4-BE49-F238E27FC236}">
                <a16:creationId xmlns:a16="http://schemas.microsoft.com/office/drawing/2014/main" id="{EE57419A-F77C-1C79-67CF-A437DCC696F0}"/>
              </a:ext>
            </a:extLst>
          </p:cNvPr>
          <p:cNvSpPr/>
          <p:nvPr/>
        </p:nvSpPr>
        <p:spPr>
          <a:xfrm>
            <a:off x="0" y="0"/>
            <a:ext cx="12192000" cy="6858000"/>
          </a:xfrm>
          <a:custGeom>
            <a:avLst/>
            <a:gdLst>
              <a:gd name="connsiteX0" fmla="*/ 0 w 12203578"/>
              <a:gd name="connsiteY0" fmla="*/ 0 h 6864512"/>
              <a:gd name="connsiteX1" fmla="*/ 12203578 w 12203578"/>
              <a:gd name="connsiteY1" fmla="*/ 0 h 6864512"/>
              <a:gd name="connsiteX2" fmla="*/ 12203578 w 12203578"/>
              <a:gd name="connsiteY2" fmla="*/ 6864513 h 6864512"/>
              <a:gd name="connsiteX3" fmla="*/ 0 w 12203578"/>
              <a:gd name="connsiteY3" fmla="*/ 6864513 h 6864512"/>
            </a:gdLst>
            <a:ahLst/>
            <a:cxnLst>
              <a:cxn ang="0">
                <a:pos x="connsiteX0" y="connsiteY0"/>
              </a:cxn>
              <a:cxn ang="0">
                <a:pos x="connsiteX1" y="connsiteY1"/>
              </a:cxn>
              <a:cxn ang="0">
                <a:pos x="connsiteX2" y="connsiteY2"/>
              </a:cxn>
              <a:cxn ang="0">
                <a:pos x="connsiteX3" y="connsiteY3"/>
              </a:cxn>
            </a:cxnLst>
            <a:rect l="l" t="t" r="r" b="b"/>
            <a:pathLst>
              <a:path w="12203578" h="6864512">
                <a:moveTo>
                  <a:pt x="0" y="0"/>
                </a:moveTo>
                <a:lnTo>
                  <a:pt x="12203578" y="0"/>
                </a:lnTo>
                <a:lnTo>
                  <a:pt x="12203578" y="6864513"/>
                </a:lnTo>
                <a:lnTo>
                  <a:pt x="0" y="6864513"/>
                </a:lnTo>
                <a:close/>
              </a:path>
            </a:pathLst>
          </a:custGeom>
          <a:solidFill>
            <a:srgbClr val="EDF6FD"/>
          </a:solidFill>
          <a:ln w="127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jdelijke aanduiding voor tekst 1">
            <a:extLst>
              <a:ext uri="{FF2B5EF4-FFF2-40B4-BE49-F238E27FC236}">
                <a16:creationId xmlns:a16="http://schemas.microsoft.com/office/drawing/2014/main" id="{2AD1E02A-AF9F-FCAA-D098-5310DE79C90A}"/>
              </a:ext>
            </a:extLst>
          </p:cNvPr>
          <p:cNvSpPr>
            <a:spLocks noGrp="1"/>
          </p:cNvSpPr>
          <p:nvPr>
            <p:ph type="body" sz="quarter" idx="14"/>
          </p:nvPr>
        </p:nvSpPr>
        <p:spPr/>
        <p:txBody>
          <a:bodyPr/>
          <a:lstStyle/>
          <a:p>
            <a:endParaRPr lang="nl-NL"/>
          </a:p>
        </p:txBody>
      </p:sp>
      <p:sp>
        <p:nvSpPr>
          <p:cNvPr id="4" name="Tekstvak 3">
            <a:extLst>
              <a:ext uri="{FF2B5EF4-FFF2-40B4-BE49-F238E27FC236}">
                <a16:creationId xmlns:a16="http://schemas.microsoft.com/office/drawing/2014/main" id="{B23A6CD0-1849-422A-F1B5-37B9B44743CF}"/>
              </a:ext>
            </a:extLst>
          </p:cNvPr>
          <p:cNvSpPr txBox="1"/>
          <p:nvPr/>
        </p:nvSpPr>
        <p:spPr>
          <a:xfrm>
            <a:off x="11712575" y="6525318"/>
            <a:ext cx="212284" cy="138499"/>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795F04-14B0-4827-A159-DEB81D70F0E3}" type="slidenum">
              <a:rPr kumimoji="0" lang="en-GB" sz="900" b="0" i="0" u="none" strike="noStrike" kern="1200" cap="none" spc="0" normalizeH="0" baseline="0" noProof="0" smtClean="0">
                <a:ln>
                  <a:noFill/>
                </a:ln>
                <a:solidFill>
                  <a:srgbClr val="333333"/>
                </a:solidFill>
                <a:effectLst/>
                <a:uLnTx/>
                <a:uFillTx/>
                <a:latin typeface="Open Sans" pitchFamily="2" charset="0"/>
                <a:ea typeface="Open Sans" pitchFamily="2" charset="0"/>
                <a:cs typeface="Open Sans"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900" b="0" i="0" u="none" strike="noStrike" kern="1200" cap="none" spc="0" normalizeH="0" baseline="0" noProof="0">
              <a:ln>
                <a:noFill/>
              </a:ln>
              <a:solidFill>
                <a:srgbClr val="333333"/>
              </a:solidFill>
              <a:effectLst/>
              <a:uLnTx/>
              <a:uFillTx/>
              <a:latin typeface="Open Sans" pitchFamily="2" charset="0"/>
              <a:ea typeface="Open Sans" pitchFamily="2" charset="0"/>
              <a:cs typeface="Open Sans" pitchFamily="2" charset="0"/>
            </a:endParaRPr>
          </a:p>
        </p:txBody>
      </p:sp>
      <p:sp>
        <p:nvSpPr>
          <p:cNvPr id="16" name="Vrije vorm: vorm 15">
            <a:extLst>
              <a:ext uri="{FF2B5EF4-FFF2-40B4-BE49-F238E27FC236}">
                <a16:creationId xmlns:a16="http://schemas.microsoft.com/office/drawing/2014/main" id="{D8CCE9A6-DB19-4237-6493-56745FDE0172}"/>
              </a:ext>
            </a:extLst>
          </p:cNvPr>
          <p:cNvSpPr/>
          <p:nvPr/>
        </p:nvSpPr>
        <p:spPr>
          <a:xfrm>
            <a:off x="191007" y="12425"/>
            <a:ext cx="6533260" cy="6671056"/>
          </a:xfrm>
          <a:custGeom>
            <a:avLst/>
            <a:gdLst>
              <a:gd name="connsiteX0" fmla="*/ 13208 w 6533260"/>
              <a:gd name="connsiteY0" fmla="*/ 0 h 6671056"/>
              <a:gd name="connsiteX1" fmla="*/ 6533261 w 6533260"/>
              <a:gd name="connsiteY1" fmla="*/ 0 h 6671056"/>
              <a:gd name="connsiteX2" fmla="*/ 6533261 w 6533260"/>
              <a:gd name="connsiteY2" fmla="*/ 742188 h 6671056"/>
              <a:gd name="connsiteX3" fmla="*/ 6532753 w 6533260"/>
              <a:gd name="connsiteY3" fmla="*/ 901827 h 6671056"/>
              <a:gd name="connsiteX4" fmla="*/ 6519037 w 6533260"/>
              <a:gd name="connsiteY4" fmla="*/ 5812282 h 6671056"/>
              <a:gd name="connsiteX5" fmla="*/ 5420614 w 6533260"/>
              <a:gd name="connsiteY5" fmla="*/ 6671057 h 6671056"/>
              <a:gd name="connsiteX6" fmla="*/ 545465 w 6533260"/>
              <a:gd name="connsiteY6" fmla="*/ 6671057 h 6671056"/>
              <a:gd name="connsiteX7" fmla="*/ 0 w 6533260"/>
              <a:gd name="connsiteY7" fmla="*/ 6125591 h 6671056"/>
              <a:gd name="connsiteX8" fmla="*/ 13208 w 6533260"/>
              <a:gd name="connsiteY8" fmla="*/ 0 h 6671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33260" h="6671056">
                <a:moveTo>
                  <a:pt x="13208" y="0"/>
                </a:moveTo>
                <a:lnTo>
                  <a:pt x="6533261" y="0"/>
                </a:lnTo>
                <a:lnTo>
                  <a:pt x="6533261" y="742188"/>
                </a:lnTo>
                <a:lnTo>
                  <a:pt x="6532753" y="901827"/>
                </a:lnTo>
                <a:lnTo>
                  <a:pt x="6519037" y="5812282"/>
                </a:lnTo>
                <a:cubicBezTo>
                  <a:pt x="6519037" y="6286627"/>
                  <a:pt x="5894959" y="6671057"/>
                  <a:pt x="5420614" y="6671057"/>
                </a:cubicBezTo>
                <a:lnTo>
                  <a:pt x="545465" y="6671057"/>
                </a:lnTo>
                <a:cubicBezTo>
                  <a:pt x="244221" y="6671057"/>
                  <a:pt x="0" y="6426835"/>
                  <a:pt x="0" y="6125591"/>
                </a:cubicBezTo>
                <a:lnTo>
                  <a:pt x="13208" y="0"/>
                </a:lnTo>
                <a:close/>
              </a:path>
            </a:pathLst>
          </a:custGeom>
          <a:solidFill>
            <a:srgbClr val="FFFFFF"/>
          </a:solidFill>
          <a:ln w="1269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kstvak 4">
            <a:extLst>
              <a:ext uri="{FF2B5EF4-FFF2-40B4-BE49-F238E27FC236}">
                <a16:creationId xmlns:a16="http://schemas.microsoft.com/office/drawing/2014/main" id="{8C399634-AA00-A35C-AA61-E2E8868F32A7}"/>
              </a:ext>
            </a:extLst>
          </p:cNvPr>
          <p:cNvSpPr txBox="1"/>
          <p:nvPr/>
        </p:nvSpPr>
        <p:spPr>
          <a:xfrm>
            <a:off x="582990" y="556518"/>
            <a:ext cx="10223576" cy="86177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a:ln>
                  <a:noFill/>
                </a:ln>
                <a:solidFill>
                  <a:srgbClr val="0073CF"/>
                </a:solidFill>
                <a:effectLst/>
                <a:uLnTx/>
                <a:uFillTx/>
                <a:latin typeface="Open Sans" pitchFamily="2" charset="0"/>
                <a:ea typeface="Open Sans" pitchFamily="2" charset="0"/>
                <a:cs typeface="Open Sans" pitchFamily="2" charset="0"/>
              </a:rPr>
              <a:t>Goede zorg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i="0" u="none" strike="noStrike" kern="1200" cap="none" spc="0" normalizeH="0" baseline="0" noProof="0">
                <a:ln>
                  <a:noFill/>
                </a:ln>
                <a:solidFill>
                  <a:srgbClr val="0073CF"/>
                </a:solidFill>
                <a:effectLst/>
                <a:uLnTx/>
                <a:uFillTx/>
                <a:latin typeface="Open Sans" pitchFamily="2" charset="0"/>
                <a:ea typeface="Open Sans" pitchFamily="2" charset="0"/>
                <a:cs typeface="Open Sans" pitchFamily="2" charset="0"/>
              </a:rPr>
              <a:t>draait om </a:t>
            </a:r>
            <a:r>
              <a:rPr kumimoji="0" lang="nl-NL" sz="2800" b="1" i="0" u="none" strike="noStrike" kern="1200" cap="none" spc="0" normalizeH="0" baseline="0" noProof="0">
                <a:ln>
                  <a:noFill/>
                </a:ln>
                <a:solidFill>
                  <a:srgbClr val="0073CF"/>
                </a:solidFill>
                <a:effectLst/>
                <a:uLnTx/>
                <a:uFillTx/>
                <a:latin typeface="Open Sans" pitchFamily="2" charset="0"/>
                <a:ea typeface="Open Sans" pitchFamily="2" charset="0"/>
                <a:cs typeface="Open Sans" pitchFamily="2" charset="0"/>
              </a:rPr>
              <a:t>mensenwerk</a:t>
            </a:r>
          </a:p>
        </p:txBody>
      </p:sp>
      <p:sp>
        <p:nvSpPr>
          <p:cNvPr id="6" name="Tekstvak 5">
            <a:extLst>
              <a:ext uri="{FF2B5EF4-FFF2-40B4-BE49-F238E27FC236}">
                <a16:creationId xmlns:a16="http://schemas.microsoft.com/office/drawing/2014/main" id="{DD0E4643-3191-F294-A1EA-B303A2D59D47}"/>
              </a:ext>
            </a:extLst>
          </p:cNvPr>
          <p:cNvSpPr txBox="1"/>
          <p:nvPr/>
        </p:nvSpPr>
        <p:spPr>
          <a:xfrm>
            <a:off x="582990" y="1715392"/>
            <a:ext cx="5709655" cy="4739759"/>
          </a:xfrm>
          <a:prstGeom prst="rect">
            <a:avLst/>
          </a:prstGeom>
          <a:noFill/>
        </p:spPr>
        <p:txBody>
          <a:bodyPr wrap="square" lIns="0" tIns="0" rIns="0" bIns="0" rtlCol="0">
            <a:spAutoFit/>
          </a:bodyPr>
          <a:lstStyle/>
          <a:p>
            <a:pPr marL="0" marR="0" lvl="0" indent="0" algn="l" defTabSz="914400" rtl="0" eaLnBrk="1" fontAlgn="auto" latinLnBrk="0" hangingPunct="1">
              <a:spcBef>
                <a:spcPts val="600"/>
              </a:spcBef>
              <a:spcAft>
                <a:spcPts val="600"/>
              </a:spcAft>
              <a:buClrTx/>
              <a:buSzTx/>
              <a:buFontTx/>
              <a:buNone/>
              <a:tabLst/>
              <a:defRPr/>
            </a:pPr>
            <a:r>
              <a:rPr kumimoji="0" lang="nl-NL" sz="1300" i="0" u="none" strike="noStrike" kern="1200" cap="none" spc="0" normalizeH="0" baseline="0" noProof="0">
                <a:ln>
                  <a:noFill/>
                </a:ln>
                <a:effectLst/>
                <a:uLnTx/>
                <a:uFillTx/>
                <a:latin typeface="Open Sans SemiBold" pitchFamily="2" charset="0"/>
                <a:ea typeface="Open Sans SemiBold" pitchFamily="2" charset="0"/>
                <a:cs typeface="Open Sans SemiBold" pitchFamily="2" charset="0"/>
              </a:rPr>
              <a:t>Wij maken met technologie ruimte voor dat mensenwerk.</a:t>
            </a:r>
            <a:br>
              <a:rPr kumimoji="0" lang="nl-NL" sz="1300" i="0" u="none" strike="noStrike" kern="1200" cap="none" spc="0" normalizeH="0" baseline="0" noProof="0">
                <a:ln>
                  <a:noFill/>
                </a:ln>
                <a:effectLst/>
                <a:uLnTx/>
                <a:uFillTx/>
                <a:latin typeface="Open Sans SemiBold" pitchFamily="2" charset="0"/>
                <a:ea typeface="Open Sans SemiBold" pitchFamily="2" charset="0"/>
                <a:cs typeface="Open Sans SemiBold" pitchFamily="2" charset="0"/>
              </a:rPr>
            </a:br>
            <a:endParaRPr kumimoji="0" lang="nl-NL" sz="1300" b="0" i="0" u="none" strike="noStrike" kern="1200" cap="none" spc="0" normalizeH="0" baseline="0" noProof="0">
              <a:ln>
                <a:noFill/>
              </a:ln>
              <a:effectLst/>
              <a:uLnTx/>
              <a:uFillTx/>
              <a:latin typeface="Open Sans Light" pitchFamily="2" charset="0"/>
              <a:ea typeface="Open Sans Light" pitchFamily="2" charset="0"/>
              <a:cs typeface="Open Sans Light" pitchFamily="2" charset="0"/>
            </a:endParaRPr>
          </a:p>
          <a:p>
            <a:pPr marL="0" marR="0" lvl="0" indent="0" algn="l" defTabSz="914400" rtl="0" eaLnBrk="1" fontAlgn="auto" latinLnBrk="0" hangingPunct="1">
              <a:spcBef>
                <a:spcPts val="600"/>
              </a:spcBef>
              <a:spcAft>
                <a:spcPts val="600"/>
              </a:spcAft>
              <a:buClrTx/>
              <a:buSzTx/>
              <a:buFontTx/>
              <a:buNone/>
              <a:tabLst/>
              <a:defRPr/>
            </a:pPr>
            <a:r>
              <a:rPr lang="nl-NL" sz="1300">
                <a:latin typeface="Open Sans Light" pitchFamily="2" charset="0"/>
                <a:ea typeface="Open Sans Light" pitchFamily="2" charset="0"/>
                <a:cs typeface="Open Sans Light" pitchFamily="2" charset="0"/>
              </a:rPr>
              <a:t>ZorgDomein</a:t>
            </a:r>
            <a:r>
              <a:rPr kumimoji="0" lang="nl-NL" sz="1300" b="0" i="0" u="none" strike="noStrike" kern="1200" cap="none" spc="0" normalizeH="0" baseline="0" noProof="0">
                <a:ln>
                  <a:noFill/>
                </a:ln>
                <a:effectLst/>
                <a:uLnTx/>
                <a:uFillTx/>
                <a:latin typeface="Open Sans Light" pitchFamily="2" charset="0"/>
                <a:ea typeface="Open Sans Light" pitchFamily="2" charset="0"/>
                <a:cs typeface="Open Sans Light" pitchFamily="2" charset="0"/>
              </a:rPr>
              <a:t> is hét </a:t>
            </a:r>
            <a:r>
              <a:rPr lang="nl-NL" sz="1300">
                <a:latin typeface="Open Sans SemiBold" pitchFamily="2" charset="0"/>
                <a:ea typeface="Open Sans SemiBold" pitchFamily="2" charset="0"/>
                <a:cs typeface="Open Sans SemiBold" pitchFamily="2" charset="0"/>
              </a:rPr>
              <a:t>keuze- en samenwerkingsplatform </a:t>
            </a:r>
            <a:r>
              <a:rPr kumimoji="0" lang="nl-NL" sz="1300" b="0" i="0" u="none" strike="noStrike" kern="1200" cap="none" spc="0" normalizeH="0" baseline="0" noProof="0">
                <a:ln>
                  <a:noFill/>
                </a:ln>
                <a:effectLst/>
                <a:uLnTx/>
                <a:uFillTx/>
                <a:latin typeface="Open Sans Light" pitchFamily="2" charset="0"/>
                <a:ea typeface="Open Sans Light" pitchFamily="2" charset="0"/>
                <a:cs typeface="Open Sans Light" pitchFamily="2" charset="0"/>
              </a:rPr>
              <a:t>voor de zorg.</a:t>
            </a:r>
            <a:r>
              <a:rPr kumimoji="0" lang="nl-NL" sz="1300" b="1" i="0" u="none" strike="noStrike" kern="1200" cap="none" spc="0" normalizeH="0" baseline="0" noProof="0">
                <a:ln>
                  <a:noFill/>
                </a:ln>
                <a:effectLst/>
                <a:uLnTx/>
                <a:uFillTx/>
                <a:latin typeface="Open Sans Light" pitchFamily="2" charset="0"/>
                <a:ea typeface="Open Sans Light" pitchFamily="2" charset="0"/>
                <a:cs typeface="Open Sans Light" pitchFamily="2" charset="0"/>
              </a:rPr>
              <a:t> </a:t>
            </a:r>
          </a:p>
          <a:p>
            <a:pPr lvl="0">
              <a:spcBef>
                <a:spcPts val="600"/>
              </a:spcBef>
              <a:spcAft>
                <a:spcPts val="600"/>
              </a:spcAft>
              <a:defRPr/>
            </a:pPr>
            <a:r>
              <a:rPr lang="nl-NL" sz="1300">
                <a:latin typeface="Open Sans Light" pitchFamily="2" charset="0"/>
                <a:ea typeface="Open Sans Light" pitchFamily="2" charset="0"/>
                <a:cs typeface="Open Sans Light" pitchFamily="2" charset="0"/>
              </a:rPr>
              <a:t>We brengen zorgvraag en -aanbod samen en helpen zorgverleners met het vinden, kiezen en regelen van de best mogelijke zorg voor hun patiënt of cliënt.</a:t>
            </a:r>
          </a:p>
          <a:p>
            <a:pPr lvl="0">
              <a:spcBef>
                <a:spcPts val="600"/>
              </a:spcBef>
              <a:spcAft>
                <a:spcPts val="600"/>
              </a:spcAft>
              <a:defRPr/>
            </a:pPr>
            <a:r>
              <a:rPr kumimoji="0" lang="nl-NL" sz="1300" b="0" i="0" u="none" strike="noStrike" kern="1200" cap="none" spc="0" normalizeH="0" baseline="0" noProof="0">
                <a:ln>
                  <a:noFill/>
                </a:ln>
                <a:effectLst/>
                <a:uLnTx/>
                <a:uFillTx/>
                <a:latin typeface="Open Sans Light" pitchFamily="2" charset="0"/>
                <a:ea typeface="Open Sans Light" pitchFamily="2" charset="0"/>
                <a:cs typeface="Open Sans Light" pitchFamily="2" charset="0"/>
              </a:rPr>
              <a:t>Het </a:t>
            </a:r>
            <a:r>
              <a:rPr lang="nl-NL" sz="1300">
                <a:latin typeface="Open Sans SemiBold" pitchFamily="2" charset="0"/>
                <a:ea typeface="Open Sans SemiBold" pitchFamily="2" charset="0"/>
                <a:cs typeface="Open Sans SemiBold" pitchFamily="2" charset="0"/>
              </a:rPr>
              <a:t>verbinden van zorgverleners </a:t>
            </a:r>
            <a:r>
              <a:rPr kumimoji="0" lang="nl-NL" sz="1300" b="0" i="0" u="none" strike="noStrike" kern="1200" cap="none" spc="0" normalizeH="0" baseline="0" noProof="0">
                <a:ln>
                  <a:noFill/>
                </a:ln>
                <a:effectLst/>
                <a:uLnTx/>
                <a:uFillTx/>
                <a:latin typeface="Open Sans Light" pitchFamily="2" charset="0"/>
                <a:ea typeface="Open Sans Light" pitchFamily="2" charset="0"/>
                <a:cs typeface="Open Sans Light" pitchFamily="2" charset="0"/>
              </a:rPr>
              <a:t>is de kern van onze dienstverlening en staat in al onze oplossingen centraal:</a:t>
            </a:r>
          </a:p>
          <a:p>
            <a:pPr marL="285750" marR="0" lvl="0" indent="-285750" algn="l" defTabSz="914400" rtl="0" eaLnBrk="1" fontAlgn="auto" latinLnBrk="0" hangingPunct="1">
              <a:spcBef>
                <a:spcPts val="600"/>
              </a:spcBef>
              <a:spcAft>
                <a:spcPts val="600"/>
              </a:spcAft>
              <a:buClr>
                <a:srgbClr val="ED7D31"/>
              </a:buClr>
              <a:buSzTx/>
              <a:buFont typeface="Arial" panose="020B0604020202020204" pitchFamily="34" charset="0"/>
              <a:buChar char="•"/>
              <a:tabLst/>
              <a:defRPr/>
            </a:pPr>
            <a:r>
              <a:rPr kumimoji="0" lang="nl-NL" sz="1300" b="0" i="0" u="none" strike="noStrike" kern="1200" cap="none" spc="0" normalizeH="0" baseline="0" noProof="0">
                <a:ln>
                  <a:noFill/>
                </a:ln>
                <a:effectLst/>
                <a:uLnTx/>
                <a:uFillTx/>
                <a:latin typeface="Open Sans Light" pitchFamily="2" charset="0"/>
                <a:ea typeface="Open Sans Light" pitchFamily="2" charset="0"/>
                <a:cs typeface="Open Sans Light" pitchFamily="2" charset="0"/>
              </a:rPr>
              <a:t>Verwijzen</a:t>
            </a:r>
          </a:p>
          <a:p>
            <a:pPr marL="285750" marR="0" lvl="0" indent="-285750" algn="l" defTabSz="914400" rtl="0" eaLnBrk="1" fontAlgn="auto" latinLnBrk="0" hangingPunct="1">
              <a:spcBef>
                <a:spcPts val="600"/>
              </a:spcBef>
              <a:spcAft>
                <a:spcPts val="600"/>
              </a:spcAft>
              <a:buClr>
                <a:srgbClr val="ED7D31"/>
              </a:buClr>
              <a:buSzTx/>
              <a:buFont typeface="Arial" panose="020B0604020202020204" pitchFamily="34" charset="0"/>
              <a:buChar char="•"/>
              <a:tabLst/>
              <a:defRPr/>
            </a:pPr>
            <a:r>
              <a:rPr kumimoji="0" lang="nl-NL" sz="1300" b="0" i="0" u="none" strike="noStrike" kern="1200" cap="none" spc="0" normalizeH="0" baseline="0" noProof="0">
                <a:ln>
                  <a:noFill/>
                </a:ln>
                <a:effectLst/>
                <a:uLnTx/>
                <a:uFillTx/>
                <a:latin typeface="Open Sans Light" pitchFamily="2" charset="0"/>
                <a:ea typeface="Open Sans Light" pitchFamily="2" charset="0"/>
                <a:cs typeface="Open Sans Light" pitchFamily="2" charset="0"/>
              </a:rPr>
              <a:t>Diagnostiek aanvragen</a:t>
            </a:r>
          </a:p>
          <a:p>
            <a:pPr marL="285750" marR="0" lvl="0" indent="-285750" algn="l" defTabSz="914400" rtl="0" eaLnBrk="1" fontAlgn="auto" latinLnBrk="0" hangingPunct="1">
              <a:spcBef>
                <a:spcPts val="600"/>
              </a:spcBef>
              <a:spcAft>
                <a:spcPts val="600"/>
              </a:spcAft>
              <a:buClr>
                <a:srgbClr val="ED7D31"/>
              </a:buClr>
              <a:buSzTx/>
              <a:buFont typeface="Arial" panose="020B0604020202020204" pitchFamily="34" charset="0"/>
              <a:buChar char="•"/>
              <a:tabLst/>
              <a:defRPr/>
            </a:pPr>
            <a:r>
              <a:rPr kumimoji="0" lang="nl-NL" sz="1300" b="0" i="0" u="none" strike="noStrike" kern="1200" cap="none" spc="0" normalizeH="0" baseline="0" noProof="0">
                <a:ln>
                  <a:noFill/>
                </a:ln>
                <a:effectLst/>
                <a:uLnTx/>
                <a:uFillTx/>
                <a:latin typeface="Open Sans Light" pitchFamily="2" charset="0"/>
                <a:ea typeface="Open Sans Light" pitchFamily="2" charset="0"/>
                <a:cs typeface="Open Sans Light" pitchFamily="2" charset="0"/>
              </a:rPr>
              <a:t>Transmuraal samenwerken</a:t>
            </a:r>
          </a:p>
          <a:p>
            <a:pPr marL="285750" marR="0" lvl="0" indent="-285750" algn="l" defTabSz="914400" rtl="0" eaLnBrk="1" fontAlgn="auto" latinLnBrk="0" hangingPunct="1">
              <a:spcBef>
                <a:spcPts val="600"/>
              </a:spcBef>
              <a:spcAft>
                <a:spcPts val="600"/>
              </a:spcAft>
              <a:buClr>
                <a:srgbClr val="ED7D31"/>
              </a:buClr>
              <a:buSzTx/>
              <a:buFont typeface="Arial" panose="020B0604020202020204" pitchFamily="34" charset="0"/>
              <a:buChar char="•"/>
              <a:tabLst/>
              <a:defRPr/>
            </a:pPr>
            <a:r>
              <a:rPr kumimoji="0" lang="nl-NL" sz="1300" b="0" i="0" u="none" strike="noStrike" kern="1200" cap="none" spc="0" normalizeH="0" baseline="0" noProof="0">
                <a:ln>
                  <a:noFill/>
                </a:ln>
                <a:effectLst/>
                <a:uLnTx/>
                <a:uFillTx/>
                <a:latin typeface="Open Sans Light" pitchFamily="2" charset="0"/>
                <a:ea typeface="Open Sans Light" pitchFamily="2" charset="0"/>
                <a:cs typeface="Open Sans Light" pitchFamily="2" charset="0"/>
              </a:rPr>
              <a:t>Advies aanvragen</a:t>
            </a:r>
          </a:p>
          <a:p>
            <a:pPr marL="285750" marR="0" lvl="0" indent="-285750" algn="l" defTabSz="914400" rtl="0" eaLnBrk="1" fontAlgn="auto" latinLnBrk="0" hangingPunct="1">
              <a:spcBef>
                <a:spcPts val="600"/>
              </a:spcBef>
              <a:spcAft>
                <a:spcPts val="600"/>
              </a:spcAft>
              <a:buClr>
                <a:srgbClr val="ED7D31"/>
              </a:buClr>
              <a:buSzTx/>
              <a:buFont typeface="Arial" panose="020B0604020202020204" pitchFamily="34" charset="0"/>
              <a:buChar char="•"/>
              <a:tabLst/>
              <a:defRPr/>
            </a:pPr>
            <a:r>
              <a:rPr kumimoji="0" lang="nl-NL" sz="1300" b="0" i="0" u="none" strike="noStrike" kern="1200" cap="none" spc="0" normalizeH="0" baseline="0" noProof="0">
                <a:ln>
                  <a:noFill/>
                </a:ln>
                <a:effectLst/>
                <a:uLnTx/>
                <a:uFillTx/>
                <a:latin typeface="Open Sans Light" pitchFamily="2" charset="0"/>
                <a:ea typeface="Open Sans Light" pitchFamily="2" charset="0"/>
                <a:cs typeface="Open Sans Light" pitchFamily="2" charset="0"/>
              </a:rPr>
              <a:t>Samenwerken in ketenzorg en netwerkzorg</a:t>
            </a:r>
          </a:p>
          <a:p>
            <a:pPr marL="0" marR="0" lvl="0" indent="0" algn="l" defTabSz="914400" rtl="0" eaLnBrk="1" fontAlgn="auto" latinLnBrk="0" hangingPunct="1">
              <a:spcBef>
                <a:spcPts val="600"/>
              </a:spcBef>
              <a:spcAft>
                <a:spcPts val="600"/>
              </a:spcAft>
              <a:buClrTx/>
              <a:buSzTx/>
              <a:buFontTx/>
              <a:buNone/>
              <a:tabLst/>
              <a:defRPr/>
            </a:pPr>
            <a:br>
              <a:rPr kumimoji="0" lang="nl-NL" sz="1300" b="0" i="0" u="none" strike="noStrike" kern="1200" cap="none" spc="0" normalizeH="0" baseline="0" noProof="0">
                <a:ln>
                  <a:noFill/>
                </a:ln>
                <a:effectLst/>
                <a:uLnTx/>
                <a:uFillTx/>
                <a:latin typeface="Open Sans Light" pitchFamily="2" charset="0"/>
                <a:ea typeface="Open Sans Light" pitchFamily="2" charset="0"/>
                <a:cs typeface="Open Sans Light" pitchFamily="2" charset="0"/>
              </a:rPr>
            </a:br>
            <a:r>
              <a:rPr kumimoji="0" lang="nl-NL" sz="1300" b="0" i="0" u="none" strike="noStrike" kern="1200" cap="none" spc="0" normalizeH="0" baseline="0" noProof="0">
                <a:ln>
                  <a:noFill/>
                </a:ln>
                <a:effectLst/>
                <a:uLnTx/>
                <a:uFillTx/>
                <a:latin typeface="Open Sans Light" pitchFamily="2" charset="0"/>
                <a:ea typeface="Open Sans Light" pitchFamily="2" charset="0"/>
                <a:cs typeface="Open Sans Light" pitchFamily="2" charset="0"/>
              </a:rPr>
              <a:t>We zetten ons elke dag in om de zorg beter te maken.</a:t>
            </a:r>
          </a:p>
          <a:p>
            <a:pPr marL="0" marR="0" lvl="0" indent="0" algn="l" defTabSz="914400" rtl="0" eaLnBrk="1" fontAlgn="auto" latinLnBrk="0" hangingPunct="1">
              <a:spcBef>
                <a:spcPts val="600"/>
              </a:spcBef>
              <a:spcAft>
                <a:spcPts val="600"/>
              </a:spcAft>
              <a:buClrTx/>
              <a:buSzTx/>
              <a:buFontTx/>
              <a:buNone/>
              <a:tabLst/>
              <a:defRPr/>
            </a:pPr>
            <a:r>
              <a:rPr lang="nl-NL" sz="1300">
                <a:latin typeface="Open Sans SemiBold" pitchFamily="2" charset="0"/>
                <a:ea typeface="Open Sans SemiBold" pitchFamily="2" charset="0"/>
                <a:cs typeface="Open Sans SemiBold" pitchFamily="2" charset="0"/>
              </a:rPr>
              <a:t>Samen elke dag beter.</a:t>
            </a:r>
            <a:endParaRPr kumimoji="0" lang="nl-NL" sz="1300" b="0" i="0" u="none" strike="noStrike" kern="1200" cap="none" spc="0" normalizeH="0" baseline="0" noProof="0">
              <a:ln>
                <a:noFill/>
              </a:ln>
              <a:effectLst/>
              <a:uLnTx/>
              <a:uFillTx/>
              <a:latin typeface="Open Sans SemiBold" pitchFamily="2" charset="0"/>
              <a:ea typeface="Open Sans SemiBold" pitchFamily="2" charset="0"/>
              <a:cs typeface="Open Sans SemiBold" pitchFamily="2" charset="0"/>
            </a:endParaRPr>
          </a:p>
        </p:txBody>
      </p:sp>
      <p:pic>
        <p:nvPicPr>
          <p:cNvPr id="10" name="Afbeelding 9">
            <a:extLst>
              <a:ext uri="{FF2B5EF4-FFF2-40B4-BE49-F238E27FC236}">
                <a16:creationId xmlns:a16="http://schemas.microsoft.com/office/drawing/2014/main" id="{FF48997F-B360-651A-9E00-65E2F6CC88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8926" y="834283"/>
            <a:ext cx="4865933" cy="4856752"/>
          </a:xfrm>
          <a:prstGeom prst="rect">
            <a:avLst/>
          </a:prstGeom>
        </p:spPr>
      </p:pic>
      <p:pic>
        <p:nvPicPr>
          <p:cNvPr id="11" name="Graphic 10">
            <a:extLst>
              <a:ext uri="{FF2B5EF4-FFF2-40B4-BE49-F238E27FC236}">
                <a16:creationId xmlns:a16="http://schemas.microsoft.com/office/drawing/2014/main" id="{DC6980A0-6DA5-DC96-6E65-88DA9D0522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5974" y="3561297"/>
            <a:ext cx="855406" cy="855406"/>
          </a:xfrm>
          <a:prstGeom prst="rect">
            <a:avLst/>
          </a:prstGeom>
        </p:spPr>
      </p:pic>
      <p:pic>
        <p:nvPicPr>
          <p:cNvPr id="13" name="Graphic 12">
            <a:extLst>
              <a:ext uri="{FF2B5EF4-FFF2-40B4-BE49-F238E27FC236}">
                <a16:creationId xmlns:a16="http://schemas.microsoft.com/office/drawing/2014/main" id="{9DFB3E3B-D408-33BB-8768-1DA01AA30B4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7645" y="3906880"/>
            <a:ext cx="855406" cy="855406"/>
          </a:xfrm>
          <a:prstGeom prst="rect">
            <a:avLst/>
          </a:prstGeom>
        </p:spPr>
      </p:pic>
      <p:pic>
        <p:nvPicPr>
          <p:cNvPr id="14" name="Graphic 13">
            <a:extLst>
              <a:ext uri="{FF2B5EF4-FFF2-40B4-BE49-F238E27FC236}">
                <a16:creationId xmlns:a16="http://schemas.microsoft.com/office/drawing/2014/main" id="{FD9F4731-EB08-C322-1229-BCCEBF4F4D0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4471" y="4250093"/>
            <a:ext cx="855406" cy="855406"/>
          </a:xfrm>
          <a:prstGeom prst="rect">
            <a:avLst/>
          </a:prstGeom>
        </p:spPr>
      </p:pic>
      <p:pic>
        <p:nvPicPr>
          <p:cNvPr id="15" name="Graphic 14">
            <a:extLst>
              <a:ext uri="{FF2B5EF4-FFF2-40B4-BE49-F238E27FC236}">
                <a16:creationId xmlns:a16="http://schemas.microsoft.com/office/drawing/2014/main" id="{437D2B79-73F1-1B91-E311-B34761D62B0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4471" y="4623668"/>
            <a:ext cx="855406" cy="855406"/>
          </a:xfrm>
          <a:prstGeom prst="rect">
            <a:avLst/>
          </a:prstGeom>
        </p:spPr>
      </p:pic>
      <p:pic>
        <p:nvPicPr>
          <p:cNvPr id="17" name="Graphic 16">
            <a:extLst>
              <a:ext uri="{FF2B5EF4-FFF2-40B4-BE49-F238E27FC236}">
                <a16:creationId xmlns:a16="http://schemas.microsoft.com/office/drawing/2014/main" id="{9111380C-7FDE-59FF-4892-E85C00CD50D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1058" y="4972305"/>
            <a:ext cx="855406" cy="855406"/>
          </a:xfrm>
          <a:prstGeom prst="rect">
            <a:avLst/>
          </a:prstGeom>
        </p:spPr>
      </p:pic>
    </p:spTree>
    <p:extLst>
      <p:ext uri="{BB962C8B-B14F-4D97-AF65-F5344CB8AC3E}">
        <p14:creationId xmlns:p14="http://schemas.microsoft.com/office/powerpoint/2010/main" val="273015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DA41F-B857-F898-1315-AB4A7347680E}"/>
            </a:ext>
          </a:extLst>
        </p:cNvPr>
        <p:cNvGrpSpPr/>
        <p:nvPr/>
      </p:nvGrpSpPr>
      <p:grpSpPr>
        <a:xfrm>
          <a:off x="0" y="0"/>
          <a:ext cx="0" cy="0"/>
          <a:chOff x="0" y="0"/>
          <a:chExt cx="0" cy="0"/>
        </a:xfrm>
      </p:grpSpPr>
      <p:sp>
        <p:nvSpPr>
          <p:cNvPr id="4" name="Vrije vorm: vorm 3">
            <a:extLst>
              <a:ext uri="{FF2B5EF4-FFF2-40B4-BE49-F238E27FC236}">
                <a16:creationId xmlns:a16="http://schemas.microsoft.com/office/drawing/2014/main" id="{64BC35B2-A28F-896E-79A8-D4B652BC22BA}"/>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rgbClr val="EDF6FD"/>
          </a:solidFill>
          <a:ln w="12700" cap="flat">
            <a:noFill/>
            <a:prstDash val="solid"/>
            <a:miter/>
          </a:ln>
        </p:spPr>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a:ln>
                  <a:noFill/>
                </a:ln>
                <a:solidFill>
                  <a:prstClr val="black"/>
                </a:solidFill>
                <a:effectLst/>
                <a:uLnTx/>
                <a:uFillTx/>
                <a:latin typeface="Calibri" panose="020F0502020204030204"/>
                <a:ea typeface="Calibri"/>
                <a:cs typeface="Calibri"/>
              </a:rPr>
              <a:t> </a:t>
            </a: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Vrije vorm: vorm 2">
            <a:extLst>
              <a:ext uri="{FF2B5EF4-FFF2-40B4-BE49-F238E27FC236}">
                <a16:creationId xmlns:a16="http://schemas.microsoft.com/office/drawing/2014/main" id="{3FF9730B-37CB-17DD-82AE-A25FDB691A30}"/>
              </a:ext>
            </a:extLst>
          </p:cNvPr>
          <p:cNvSpPr/>
          <p:nvPr/>
        </p:nvSpPr>
        <p:spPr>
          <a:xfrm rot="5400000">
            <a:off x="3821479" y="-2115998"/>
            <a:ext cx="5051482" cy="11689560"/>
          </a:xfrm>
          <a:custGeom>
            <a:avLst/>
            <a:gdLst>
              <a:gd name="connsiteX0" fmla="*/ 0 w 5082666"/>
              <a:gd name="connsiteY0" fmla="*/ 0 h 11761723"/>
              <a:gd name="connsiteX1" fmla="*/ 5082667 w 5082666"/>
              <a:gd name="connsiteY1" fmla="*/ 0 h 11761723"/>
              <a:gd name="connsiteX2" fmla="*/ 5082667 w 5082666"/>
              <a:gd name="connsiteY2" fmla="*/ 11426952 h 11761723"/>
              <a:gd name="connsiteX3" fmla="*/ 4747895 w 5082666"/>
              <a:gd name="connsiteY3" fmla="*/ 11761724 h 11761723"/>
              <a:gd name="connsiteX4" fmla="*/ 334772 w 5082666"/>
              <a:gd name="connsiteY4" fmla="*/ 11761724 h 11761723"/>
              <a:gd name="connsiteX5" fmla="*/ 0 w 5082666"/>
              <a:gd name="connsiteY5" fmla="*/ 11426952 h 11761723"/>
              <a:gd name="connsiteX6" fmla="*/ 0 w 5082666"/>
              <a:gd name="connsiteY6" fmla="*/ 0 h 11761723"/>
              <a:gd name="connsiteX7" fmla="*/ 0 w 5082666"/>
              <a:gd name="connsiteY7" fmla="*/ 0 h 1176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82666" h="11761723">
                <a:moveTo>
                  <a:pt x="0" y="0"/>
                </a:moveTo>
                <a:lnTo>
                  <a:pt x="5082667" y="0"/>
                </a:lnTo>
                <a:lnTo>
                  <a:pt x="5082667" y="11426952"/>
                </a:lnTo>
                <a:cubicBezTo>
                  <a:pt x="5082667" y="11611737"/>
                  <a:pt x="4932680" y="11761724"/>
                  <a:pt x="4747895" y="11761724"/>
                </a:cubicBezTo>
                <a:lnTo>
                  <a:pt x="334772" y="11761724"/>
                </a:lnTo>
                <a:cubicBezTo>
                  <a:pt x="149987" y="11761724"/>
                  <a:pt x="0" y="11611737"/>
                  <a:pt x="0" y="11426952"/>
                </a:cubicBezTo>
                <a:lnTo>
                  <a:pt x="0" y="0"/>
                </a:lnTo>
                <a:lnTo>
                  <a:pt x="0" y="0"/>
                </a:lnTo>
                <a:close/>
              </a:path>
            </a:pathLst>
          </a:custGeom>
          <a:solidFill>
            <a:schemeClr val="bg1"/>
          </a:solidFill>
          <a:ln w="127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Vrije vorm: vorm 90">
            <a:extLst>
              <a:ext uri="{FF2B5EF4-FFF2-40B4-BE49-F238E27FC236}">
                <a16:creationId xmlns:a16="http://schemas.microsoft.com/office/drawing/2014/main" id="{9165B5C0-4131-35D3-1FC3-43EAD029B0EE}"/>
              </a:ext>
            </a:extLst>
          </p:cNvPr>
          <p:cNvSpPr/>
          <p:nvPr/>
        </p:nvSpPr>
        <p:spPr>
          <a:xfrm rot="5400000">
            <a:off x="3821478" y="-2039386"/>
            <a:ext cx="5051482" cy="11689560"/>
          </a:xfrm>
          <a:custGeom>
            <a:avLst/>
            <a:gdLst>
              <a:gd name="connsiteX0" fmla="*/ 0 w 5082666"/>
              <a:gd name="connsiteY0" fmla="*/ 0 h 11761723"/>
              <a:gd name="connsiteX1" fmla="*/ 5082667 w 5082666"/>
              <a:gd name="connsiteY1" fmla="*/ 0 h 11761723"/>
              <a:gd name="connsiteX2" fmla="*/ 5082667 w 5082666"/>
              <a:gd name="connsiteY2" fmla="*/ 11426952 h 11761723"/>
              <a:gd name="connsiteX3" fmla="*/ 4747895 w 5082666"/>
              <a:gd name="connsiteY3" fmla="*/ 11761724 h 11761723"/>
              <a:gd name="connsiteX4" fmla="*/ 334772 w 5082666"/>
              <a:gd name="connsiteY4" fmla="*/ 11761724 h 11761723"/>
              <a:gd name="connsiteX5" fmla="*/ 0 w 5082666"/>
              <a:gd name="connsiteY5" fmla="*/ 11426952 h 11761723"/>
              <a:gd name="connsiteX6" fmla="*/ 0 w 5082666"/>
              <a:gd name="connsiteY6" fmla="*/ 0 h 11761723"/>
              <a:gd name="connsiteX7" fmla="*/ 0 w 5082666"/>
              <a:gd name="connsiteY7" fmla="*/ 0 h 1176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82666" h="11761723">
                <a:moveTo>
                  <a:pt x="0" y="0"/>
                </a:moveTo>
                <a:lnTo>
                  <a:pt x="5082667" y="0"/>
                </a:lnTo>
                <a:lnTo>
                  <a:pt x="5082667" y="11426952"/>
                </a:lnTo>
                <a:cubicBezTo>
                  <a:pt x="5082667" y="11611737"/>
                  <a:pt x="4932680" y="11761724"/>
                  <a:pt x="4747895" y="11761724"/>
                </a:cubicBezTo>
                <a:lnTo>
                  <a:pt x="334772" y="11761724"/>
                </a:lnTo>
                <a:cubicBezTo>
                  <a:pt x="149987" y="11761724"/>
                  <a:pt x="0" y="11611737"/>
                  <a:pt x="0" y="11426952"/>
                </a:cubicBezTo>
                <a:lnTo>
                  <a:pt x="0" y="0"/>
                </a:lnTo>
                <a:lnTo>
                  <a:pt x="0" y="0"/>
                </a:lnTo>
                <a:close/>
              </a:path>
            </a:pathLst>
          </a:cu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500" b="0" i="0" u="none" strike="noStrike" kern="1200" cap="none" spc="0" normalizeH="0" baseline="0" noProof="0">
              <a:ln>
                <a:noFill/>
              </a:ln>
              <a:solidFill>
                <a:srgbClr val="0073CF"/>
              </a:solidFill>
              <a:effectLst/>
              <a:uLnTx/>
              <a:uFillTx/>
              <a:latin typeface="Open Sans SemiBold" pitchFamily="2" charset="0"/>
              <a:ea typeface="Open Sans SemiBold" pitchFamily="2" charset="0"/>
              <a:cs typeface="Open Sans SemiBold" pitchFamily="2" charset="0"/>
            </a:endParaRPr>
          </a:p>
        </p:txBody>
      </p:sp>
      <p:sp>
        <p:nvSpPr>
          <p:cNvPr id="92" name="Tekstvak 91">
            <a:extLst>
              <a:ext uri="{FF2B5EF4-FFF2-40B4-BE49-F238E27FC236}">
                <a16:creationId xmlns:a16="http://schemas.microsoft.com/office/drawing/2014/main" id="{A89F7551-3F1A-C84F-5A1F-B6300C3594DE}"/>
              </a:ext>
            </a:extLst>
          </p:cNvPr>
          <p:cNvSpPr txBox="1"/>
          <p:nvPr/>
        </p:nvSpPr>
        <p:spPr>
          <a:xfrm>
            <a:off x="569168" y="603477"/>
            <a:ext cx="11120392" cy="43088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a:ln>
                  <a:noFill/>
                </a:ln>
                <a:solidFill>
                  <a:srgbClr val="0073CF"/>
                </a:solidFill>
                <a:effectLst/>
                <a:uLnTx/>
                <a:uFillTx/>
                <a:latin typeface="Open Sans"/>
                <a:ea typeface="Open Sans"/>
                <a:cs typeface="Open Sans"/>
              </a:rPr>
              <a:t>Waarom </a:t>
            </a:r>
            <a:r>
              <a:rPr kumimoji="0" lang="nl-NL" sz="2800" b="1" i="0" u="none" strike="noStrike" kern="1200" cap="none" spc="0" normalizeH="0" baseline="0" noProof="0" err="1">
                <a:ln>
                  <a:noFill/>
                </a:ln>
                <a:solidFill>
                  <a:srgbClr val="0073CF"/>
                </a:solidFill>
                <a:effectLst/>
                <a:uLnTx/>
                <a:uFillTx/>
                <a:latin typeface="Open Sans"/>
                <a:ea typeface="Open Sans"/>
                <a:cs typeface="Open Sans"/>
              </a:rPr>
              <a:t>ZorgDomein</a:t>
            </a:r>
            <a:r>
              <a:rPr kumimoji="0" lang="nl-NL" sz="2800" b="1" i="0" u="none" strike="noStrike" kern="1200" cap="none" spc="0" normalizeH="0" baseline="0" noProof="0">
                <a:ln>
                  <a:noFill/>
                </a:ln>
                <a:solidFill>
                  <a:srgbClr val="0073CF"/>
                </a:solidFill>
                <a:effectLst/>
                <a:uLnTx/>
                <a:uFillTx/>
                <a:latin typeface="Open Sans"/>
                <a:ea typeface="Open Sans"/>
                <a:cs typeface="Open Sans"/>
              </a:rPr>
              <a:t>?</a:t>
            </a:r>
            <a:endParaRPr kumimoji="0" lang="nl-NL" sz="2800" b="1" i="0" u="none" strike="noStrike" kern="1200" cap="none" spc="0" normalizeH="0" baseline="0" noProof="0" err="1">
              <a:ln>
                <a:noFill/>
              </a:ln>
              <a:solidFill>
                <a:srgbClr val="0073CF"/>
              </a:solidFill>
              <a:effectLst/>
              <a:uLnTx/>
              <a:uFillTx/>
              <a:latin typeface="Open Sans" pitchFamily="2" charset="0"/>
              <a:ea typeface="Open Sans" pitchFamily="2" charset="0"/>
              <a:cs typeface="Open Sans" pitchFamily="2" charset="0"/>
            </a:endParaRPr>
          </a:p>
        </p:txBody>
      </p:sp>
      <p:sp>
        <p:nvSpPr>
          <p:cNvPr id="168" name="Tekstvak 167">
            <a:extLst>
              <a:ext uri="{FF2B5EF4-FFF2-40B4-BE49-F238E27FC236}">
                <a16:creationId xmlns:a16="http://schemas.microsoft.com/office/drawing/2014/main" id="{BA5CA35F-3C4A-5776-4C45-D277506032EA}"/>
              </a:ext>
            </a:extLst>
          </p:cNvPr>
          <p:cNvSpPr txBox="1"/>
          <p:nvPr/>
        </p:nvSpPr>
        <p:spPr>
          <a:xfrm>
            <a:off x="2135608" y="2834298"/>
            <a:ext cx="3941324" cy="1446550"/>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500" b="0" i="0" u="none" strike="noStrike" kern="1200" cap="none" spc="0" normalizeH="0" baseline="0" noProof="0">
                <a:ln>
                  <a:noFill/>
                </a:ln>
                <a:solidFill>
                  <a:prstClr val="black"/>
                </a:solidFill>
                <a:effectLst/>
                <a:uLnTx/>
                <a:uFillTx/>
                <a:latin typeface="Open Sans SemiBold"/>
                <a:ea typeface="Open Sans SemiBold"/>
                <a:cs typeface="Open Sans SemiBold"/>
              </a:rPr>
              <a:t>Onafhankelijk</a:t>
            </a:r>
            <a:endParaRPr kumimoji="0" lang="nl-NL" sz="1500" b="0" i="0" u="none" strike="noStrike" kern="1200" cap="none" spc="0" normalizeH="0" baseline="0" noProof="0">
              <a:ln>
                <a:noFill/>
              </a:ln>
              <a:solidFill>
                <a:prstClr val="black"/>
              </a:solidFill>
              <a:effectLst/>
              <a:uLnTx/>
              <a:uFillTx/>
              <a:latin typeface="Open Sans SemiBold" pitchFamily="2" charset="0"/>
              <a:ea typeface="Open Sans SemiBold" pitchFamily="2" charset="0"/>
              <a:cs typeface="Open Sans SemiBold" pitchFamily="2"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33333"/>
                </a:solidFill>
                <a:effectLst/>
                <a:uLnTx/>
                <a:uFillTx/>
                <a:latin typeface="Open Sans Light"/>
                <a:ea typeface="Open Sans Light"/>
                <a:cs typeface="Open Sans Light"/>
              </a:rPr>
              <a:t>Niet afhankelijk van</a:t>
            </a:r>
            <a:r>
              <a:rPr kumimoji="0" lang="nl-NL" sz="1300" b="0" i="0" u="none" strike="noStrike" kern="1200" cap="none" spc="0" normalizeH="0" baseline="0" noProof="0">
                <a:ln>
                  <a:noFill/>
                </a:ln>
                <a:solidFill>
                  <a:srgbClr val="FF0000"/>
                </a:solidFill>
                <a:effectLst/>
                <a:uLnTx/>
                <a:uFillTx/>
                <a:latin typeface="Open Sans Light"/>
                <a:ea typeface="Open Sans Light"/>
                <a:cs typeface="Open Sans Light"/>
              </a:rPr>
              <a:t> </a:t>
            </a:r>
            <a:r>
              <a:rPr kumimoji="0" lang="nl-NL" sz="1300" b="0" i="0" u="none" strike="noStrike" kern="1200" cap="none" spc="0" normalizeH="0" baseline="0" noProof="0">
                <a:ln>
                  <a:noFill/>
                </a:ln>
                <a:solidFill>
                  <a:srgbClr val="333333"/>
                </a:solidFill>
                <a:effectLst/>
                <a:uLnTx/>
                <a:uFillTx/>
                <a:latin typeface="Open Sans Light"/>
                <a:ea typeface="Open Sans Light"/>
                <a:cs typeface="Open Sans Light"/>
              </a:rPr>
              <a:t>overheid of verzekeraars. </a:t>
            </a:r>
            <a:br>
              <a:rPr kumimoji="0" lang="nl-NL" sz="1300" b="0" i="0" u="none" strike="noStrike" kern="1200" cap="none" spc="0" normalizeH="0" baseline="0" noProof="0">
                <a:ln>
                  <a:noFill/>
                </a:ln>
                <a:solidFill>
                  <a:srgbClr val="333333"/>
                </a:solidFill>
                <a:effectLst/>
                <a:uLnTx/>
                <a:uFillTx/>
                <a:latin typeface="Open Sans Light"/>
                <a:ea typeface="Open Sans Light"/>
                <a:cs typeface="Open Sans Light"/>
              </a:rPr>
            </a:br>
            <a:r>
              <a:rPr kumimoji="0" lang="nl-NL" sz="1300" b="0" i="0" u="none" strike="noStrike" kern="1200" cap="none" spc="0" normalizeH="0" baseline="0" noProof="0">
                <a:ln>
                  <a:noFill/>
                </a:ln>
                <a:solidFill>
                  <a:srgbClr val="333333"/>
                </a:solidFill>
                <a:effectLst/>
                <a:uLnTx/>
                <a:uFillTx/>
                <a:latin typeface="Open Sans Light"/>
                <a:ea typeface="Open Sans Light"/>
                <a:cs typeface="Open Sans Light"/>
              </a:rPr>
              <a:t>Alleen bestaansrecht als oplossingen echt bijdragen. </a:t>
            </a:r>
            <a:endParaRPr kumimoji="0" lang="nl-NL" sz="1800" b="0" i="0" u="none" strike="noStrike" kern="1200" cap="none" spc="0" normalizeH="0" baseline="0" noProof="0">
              <a:ln>
                <a:noFill/>
              </a:ln>
              <a:solidFill>
                <a:srgbClr val="000000"/>
              </a:solidFill>
              <a:effectLst/>
              <a:uLnTx/>
              <a:uFillTx/>
              <a:latin typeface="Calibri" panose="020F0502020204030204"/>
              <a:ea typeface="Calibri" panose="020F0502020204030204"/>
              <a:cs typeface="Calibri" panose="020F0502020204030204"/>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33333"/>
                </a:solidFill>
                <a:effectLst/>
                <a:uLnTx/>
                <a:uFillTx/>
                <a:latin typeface="Open Sans Light"/>
                <a:ea typeface="Open Sans Light"/>
                <a:cs typeface="Open Sans Light"/>
              </a:rPr>
              <a:t>Verwijzingen en posities zijn niet te koop.</a:t>
            </a:r>
            <a:endParaRPr kumimoji="0" lang="nl-NL" sz="1800" b="0" i="0" u="none" strike="noStrike" kern="1200" cap="none" spc="0" normalizeH="0" baseline="0" noProof="0">
              <a:ln>
                <a:noFill/>
              </a:ln>
              <a:solidFill>
                <a:prstClr val="black"/>
              </a:solidFill>
              <a:effectLst/>
              <a:uLnTx/>
              <a:uFillTx/>
              <a:latin typeface="Calibri" panose="020F0502020204030204"/>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300" b="0" i="0" u="none" strike="noStrike" kern="1200" cap="none" spc="0" normalizeH="0" baseline="0" noProof="0">
              <a:ln>
                <a:noFill/>
              </a:ln>
              <a:solidFill>
                <a:srgbClr val="333333"/>
              </a:solidFill>
              <a:effectLst/>
              <a:uLnTx/>
              <a:uFillTx/>
              <a:latin typeface="Open Sans Light" pitchFamily="2" charset="0"/>
              <a:ea typeface="Open Sans Light" pitchFamily="2" charset="0"/>
              <a:cs typeface="Open Sans Light" pitchFamily="2" charset="0"/>
            </a:endParaRPr>
          </a:p>
        </p:txBody>
      </p:sp>
      <p:sp>
        <p:nvSpPr>
          <p:cNvPr id="169" name="Tekstvak 168">
            <a:extLst>
              <a:ext uri="{FF2B5EF4-FFF2-40B4-BE49-F238E27FC236}">
                <a16:creationId xmlns:a16="http://schemas.microsoft.com/office/drawing/2014/main" id="{FDD6ADF9-158D-36A9-2632-4B84B7391F97}"/>
              </a:ext>
            </a:extLst>
          </p:cNvPr>
          <p:cNvSpPr txBox="1"/>
          <p:nvPr/>
        </p:nvSpPr>
        <p:spPr>
          <a:xfrm>
            <a:off x="2131888" y="1591523"/>
            <a:ext cx="3842415" cy="914417"/>
          </a:xfrm>
          <a:prstGeom prst="rect">
            <a:avLst/>
          </a:prstGeom>
          <a:noFill/>
        </p:spPr>
        <p:txBody>
          <a:bodyPr wrap="square" lIns="0" tIns="0" rIns="0" bIns="0" rtlCol="0" anchor="ctr">
            <a:spAutoFit/>
          </a:bodyPr>
          <a:lstStyle>
            <a:defPPr>
              <a:defRPr lang="nl-NL"/>
            </a:defPPr>
            <a:lvl1pPr>
              <a:defRPr sz="1500">
                <a:solidFill>
                  <a:srgbClr val="0073CF"/>
                </a:solidFill>
                <a:latin typeface="Open Sans SemiBold" pitchFamily="2" charset="0"/>
                <a:ea typeface="Open Sans SemiBold" pitchFamily="2" charset="0"/>
                <a:cs typeface="Open Sans SemiBold" pitchFamily="2" charset="0"/>
              </a:defRPr>
            </a:lvl1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500" b="0" i="0" u="none" strike="noStrike" kern="1200" cap="none" spc="0" normalizeH="0" baseline="0" noProof="0">
                <a:ln>
                  <a:noFill/>
                </a:ln>
                <a:solidFill>
                  <a:prstClr val="black"/>
                </a:solidFill>
                <a:effectLst/>
                <a:uLnTx/>
                <a:uFillTx/>
                <a:latin typeface="Open Sans SemiBold"/>
                <a:ea typeface="Open Sans SemiBold"/>
                <a:cs typeface="Open Sans SemiBold"/>
              </a:rPr>
              <a:t>1 partner voor digitale samenwerking </a:t>
            </a:r>
            <a:endParaRPr kumimoji="0" lang="nl-NL" sz="1500" b="0" i="0" u="none" strike="noStrike" kern="1200" cap="none" spc="0" normalizeH="0" baseline="0" noProof="0">
              <a:ln>
                <a:noFill/>
              </a:ln>
              <a:solidFill>
                <a:prstClr val="black"/>
              </a:solidFill>
              <a:effectLst/>
              <a:uLnTx/>
              <a:uFillTx/>
              <a:latin typeface="Open Sans SemiBold" pitchFamily="2" charset="0"/>
              <a:ea typeface="Open Sans SemiBold" pitchFamily="2" charset="0"/>
              <a:cs typeface="Open Sans SemiBold" pitchFamily="2"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33333"/>
                </a:solidFill>
                <a:effectLst/>
                <a:uLnTx/>
                <a:uFillTx/>
                <a:latin typeface="Open Sans Light"/>
                <a:ea typeface="Open Sans Light"/>
                <a:cs typeface="Open Sans Light"/>
              </a:rPr>
              <a:t>Eén vertrouwde omgeving voor </a:t>
            </a:r>
            <a:r>
              <a:rPr lang="nl-NL" sz="1300">
                <a:solidFill>
                  <a:prstClr val="black"/>
                </a:solidFill>
                <a:latin typeface="Open Sans SemiBold"/>
                <a:ea typeface="Open Sans SemiBold"/>
                <a:cs typeface="Open Sans SemiBold"/>
              </a:rPr>
              <a:t>verwijzen</a:t>
            </a:r>
            <a:r>
              <a:rPr kumimoji="0" lang="nl-NL" sz="1300" b="0" i="0" u="none" strike="noStrike" kern="1200" cap="none" spc="0" normalizeH="0" baseline="0" noProof="0">
                <a:ln>
                  <a:noFill/>
                </a:ln>
                <a:solidFill>
                  <a:srgbClr val="333333"/>
                </a:solidFill>
                <a:effectLst/>
                <a:uLnTx/>
                <a:uFillTx/>
                <a:latin typeface="Open Sans Light"/>
                <a:ea typeface="Open Sans Light"/>
                <a:cs typeface="Open Sans Light"/>
              </a:rPr>
              <a:t>, </a:t>
            </a:r>
            <a:r>
              <a:rPr lang="nl-NL" sz="1300">
                <a:solidFill>
                  <a:prstClr val="black"/>
                </a:solidFill>
                <a:latin typeface="Open Sans SemiBold"/>
                <a:ea typeface="Open Sans SemiBold"/>
                <a:cs typeface="Open Sans SemiBold"/>
              </a:rPr>
              <a:t>overleggen</a:t>
            </a:r>
            <a:r>
              <a:rPr kumimoji="0" lang="nl-NL" sz="1300" b="0" i="0" u="none" strike="noStrike" kern="1200" cap="none" spc="0" normalizeH="0" baseline="0" noProof="0">
                <a:ln>
                  <a:noFill/>
                </a:ln>
                <a:solidFill>
                  <a:srgbClr val="333333"/>
                </a:solidFill>
                <a:effectLst/>
                <a:uLnTx/>
                <a:uFillTx/>
                <a:latin typeface="Open Sans Light"/>
                <a:ea typeface="Open Sans Light"/>
                <a:cs typeface="Open Sans Light"/>
              </a:rPr>
              <a:t> en </a:t>
            </a:r>
            <a:r>
              <a:rPr lang="nl-NL" sz="1300">
                <a:solidFill>
                  <a:prstClr val="black"/>
                </a:solidFill>
                <a:latin typeface="Open Sans SemiBold"/>
                <a:ea typeface="Open Sans SemiBold"/>
                <a:cs typeface="Open Sans SemiBold"/>
              </a:rPr>
              <a:t>samenwerken</a:t>
            </a:r>
            <a:r>
              <a:rPr kumimoji="0" lang="nl-NL" sz="1300" b="0" i="0" u="none" strike="noStrike" kern="1200" cap="none" spc="0" normalizeH="0" baseline="0" noProof="0">
                <a:ln>
                  <a:noFill/>
                </a:ln>
                <a:solidFill>
                  <a:srgbClr val="333333"/>
                </a:solidFill>
                <a:effectLst/>
                <a:uLnTx/>
                <a:uFillTx/>
                <a:latin typeface="Open Sans Light"/>
                <a:ea typeface="Open Sans Light"/>
                <a:cs typeface="Open Sans Light"/>
              </a:rPr>
              <a:t>. </a:t>
            </a:r>
            <a:endParaRPr kumimoji="0" lang="nl-NL" sz="1300" b="0" i="0" u="none" strike="noStrike" kern="1200" cap="none" spc="0" normalizeH="0" baseline="0" noProof="0">
              <a:ln>
                <a:noFill/>
              </a:ln>
              <a:solidFill>
                <a:srgbClr val="333333"/>
              </a:solidFill>
              <a:effectLst/>
              <a:uLnTx/>
              <a:uFillTx/>
              <a:latin typeface="Open Sans Light" pitchFamily="2" charset="0"/>
              <a:ea typeface="Open Sans Light" pitchFamily="2" charset="0"/>
              <a:cs typeface="Open Sans Light" pitchFamily="2" charset="0"/>
            </a:endParaRPr>
          </a:p>
        </p:txBody>
      </p:sp>
      <p:sp>
        <p:nvSpPr>
          <p:cNvPr id="171" name="Tekstvak 170">
            <a:extLst>
              <a:ext uri="{FF2B5EF4-FFF2-40B4-BE49-F238E27FC236}">
                <a16:creationId xmlns:a16="http://schemas.microsoft.com/office/drawing/2014/main" id="{E8FE4689-8F48-F5F7-E331-B4C3CB22C137}"/>
              </a:ext>
            </a:extLst>
          </p:cNvPr>
          <p:cNvSpPr txBox="1"/>
          <p:nvPr/>
        </p:nvSpPr>
        <p:spPr>
          <a:xfrm>
            <a:off x="7724002" y="1577557"/>
            <a:ext cx="3550352" cy="614335"/>
          </a:xfrm>
          <a:prstGeom prst="rect">
            <a:avLst/>
          </a:prstGeom>
          <a:noFill/>
        </p:spPr>
        <p:txBody>
          <a:bodyPr wrap="square" lIns="0" tIns="0" rIns="0" bIns="0" rtlCol="0" anchor="ctr">
            <a:spAutoFit/>
          </a:bodyPr>
          <a:lstStyle>
            <a:defPPr>
              <a:defRPr lang="nl-NL"/>
            </a:defPPr>
            <a:lvl1pPr>
              <a:defRPr sz="1500">
                <a:solidFill>
                  <a:srgbClr val="0073CF"/>
                </a:solidFill>
                <a:latin typeface="Open Sans SemiBold" pitchFamily="2" charset="0"/>
                <a:ea typeface="Open Sans SemiBold" pitchFamily="2" charset="0"/>
                <a:cs typeface="Open Sans SemiBold" pitchFamily="2" charset="0"/>
              </a:defRPr>
            </a:lvl1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500" b="0" i="0" u="none" strike="noStrike" kern="1200" cap="none" spc="0" normalizeH="0" baseline="0" noProof="0">
                <a:ln>
                  <a:noFill/>
                </a:ln>
                <a:solidFill>
                  <a:prstClr val="black"/>
                </a:solidFill>
                <a:effectLst/>
                <a:uLnTx/>
                <a:uFillTx/>
                <a:latin typeface="Open Sans SemiBold"/>
                <a:ea typeface="Open Sans SemiBold"/>
                <a:cs typeface="Open Sans SemiBold"/>
              </a:rPr>
              <a:t>Bewezen technisch platform</a:t>
            </a:r>
            <a:endParaRPr kumimoji="0" lang="nl-NL" sz="1500" b="0" i="0" u="none" strike="noStrike" kern="1200" cap="none" spc="0" normalizeH="0" baseline="0" noProof="0">
              <a:ln>
                <a:noFill/>
              </a:ln>
              <a:solidFill>
                <a:prstClr val="black"/>
              </a:solidFill>
              <a:effectLst/>
              <a:uLnTx/>
              <a:uFillTx/>
              <a:latin typeface="Open Sans SemiBold" pitchFamily="2" charset="0"/>
              <a:ea typeface="Open Sans SemiBold" pitchFamily="2" charset="0"/>
              <a:cs typeface="Open Sans SemiBold" pitchFamily="2"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33333"/>
                </a:solidFill>
                <a:effectLst/>
                <a:uLnTx/>
                <a:uFillTx/>
                <a:latin typeface="Open Sans Light"/>
                <a:ea typeface="Open Sans Light"/>
                <a:cs typeface="Open Sans Light"/>
              </a:rPr>
              <a:t>Al 25 jaar een stabiel werkend platform.</a:t>
            </a:r>
          </a:p>
        </p:txBody>
      </p:sp>
      <p:sp>
        <p:nvSpPr>
          <p:cNvPr id="172" name="Tekstvak 171">
            <a:extLst>
              <a:ext uri="{FF2B5EF4-FFF2-40B4-BE49-F238E27FC236}">
                <a16:creationId xmlns:a16="http://schemas.microsoft.com/office/drawing/2014/main" id="{96E0BEA5-BE81-D58A-FB4D-2F29CCA4AB6C}"/>
              </a:ext>
            </a:extLst>
          </p:cNvPr>
          <p:cNvSpPr txBox="1"/>
          <p:nvPr/>
        </p:nvSpPr>
        <p:spPr>
          <a:xfrm>
            <a:off x="7727075" y="2828271"/>
            <a:ext cx="3471868" cy="1214500"/>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500" b="0" i="0" u="none" strike="noStrike" kern="1200" cap="none" spc="0" normalizeH="0" baseline="0" noProof="0">
                <a:ln>
                  <a:noFill/>
                </a:ln>
                <a:solidFill>
                  <a:prstClr val="black"/>
                </a:solidFill>
                <a:effectLst/>
                <a:uLnTx/>
                <a:uFillTx/>
                <a:latin typeface="Open Sans SemiBold"/>
                <a:ea typeface="Open Sans SemiBold"/>
                <a:cs typeface="Open Sans SemiBold"/>
              </a:rPr>
              <a:t>Verbinder van ecosystemen</a:t>
            </a: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33333"/>
                </a:solidFill>
                <a:effectLst/>
                <a:uLnTx/>
                <a:uFillTx/>
                <a:latin typeface="Open Sans Light"/>
                <a:ea typeface="Open Sans Light"/>
                <a:cs typeface="Open Sans Light"/>
              </a:rPr>
              <a:t>Integraties en koppelingen met vele systemen en softwareleveranciers. </a:t>
            </a:r>
            <a:endParaRPr kumimoji="0" lang="nl-NL" sz="1800" b="0" i="0" u="none" strike="noStrike" kern="1200" cap="none" spc="0" normalizeH="0" baseline="0" noProof="0">
              <a:ln>
                <a:noFill/>
              </a:ln>
              <a:solidFill>
                <a:srgbClr val="000000"/>
              </a:solidFill>
              <a:effectLst/>
              <a:uLnTx/>
              <a:uFillTx/>
              <a:latin typeface="Calibri" panose="020F0502020204030204"/>
              <a:ea typeface="Calibri" panose="020F0502020204030204"/>
              <a:cs typeface="Calibri" panose="020F0502020204030204"/>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nl-NL" sz="1300" b="0" i="0" u="none" strike="noStrike" kern="1200" cap="none" spc="0" normalizeH="0" baseline="0" noProof="0">
              <a:ln>
                <a:noFill/>
              </a:ln>
              <a:solidFill>
                <a:srgbClr val="333333"/>
              </a:solidFill>
              <a:effectLst/>
              <a:uLnTx/>
              <a:uFillTx/>
              <a:latin typeface="Open Sans Light"/>
              <a:ea typeface="Open Sans Light"/>
              <a:cs typeface="Open Sans Light"/>
            </a:endParaRPr>
          </a:p>
        </p:txBody>
      </p:sp>
      <p:sp>
        <p:nvSpPr>
          <p:cNvPr id="170" name="Tekstvak 169">
            <a:extLst>
              <a:ext uri="{FF2B5EF4-FFF2-40B4-BE49-F238E27FC236}">
                <a16:creationId xmlns:a16="http://schemas.microsoft.com/office/drawing/2014/main" id="{BED57FA8-38DB-AE3B-362A-32778F5B3691}"/>
              </a:ext>
            </a:extLst>
          </p:cNvPr>
          <p:cNvSpPr txBox="1"/>
          <p:nvPr/>
        </p:nvSpPr>
        <p:spPr>
          <a:xfrm>
            <a:off x="7724974" y="4320652"/>
            <a:ext cx="3600000" cy="1514582"/>
          </a:xfrm>
          <a:prstGeom prst="rect">
            <a:avLst/>
          </a:prstGeom>
          <a:noFill/>
        </p:spPr>
        <p:txBody>
          <a:bodyPr wrap="square" lIns="0" tIns="0" rIns="0" bIns="0" rtlCol="0" anchor="ctr">
            <a:spAutoFit/>
          </a:bodyPr>
          <a:lstStyle>
            <a:defPPr>
              <a:defRPr lang="nl-NL"/>
            </a:defPPr>
            <a:lvl1pPr>
              <a:defRPr sz="1500">
                <a:solidFill>
                  <a:srgbClr val="0073CF"/>
                </a:solidFill>
                <a:latin typeface="Open Sans SemiBold" pitchFamily="2" charset="0"/>
                <a:ea typeface="Open Sans SemiBold" pitchFamily="2" charset="0"/>
                <a:cs typeface="Open Sans SemiBold" pitchFamily="2" charset="0"/>
              </a:defRPr>
            </a:lvl1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500" b="0" i="0" u="none" strike="noStrike" kern="1200" cap="none" spc="0" normalizeH="0" baseline="0" noProof="0">
                <a:ln>
                  <a:noFill/>
                </a:ln>
                <a:solidFill>
                  <a:prstClr val="black"/>
                </a:solidFill>
                <a:effectLst/>
                <a:uLnTx/>
                <a:uFillTx/>
                <a:latin typeface="Open Sans SemiBold"/>
                <a:ea typeface="Open Sans SemiBold"/>
                <a:cs typeface="Open Sans SemiBold"/>
              </a:rPr>
              <a:t>Het grootste zorgnetwerk</a:t>
            </a:r>
            <a:endParaRPr kumimoji="0" lang="nl-NL" sz="1500" b="0" i="0" u="none" strike="noStrike" kern="1200" cap="none" spc="0" normalizeH="0" baseline="0" noProof="0">
              <a:ln>
                <a:noFill/>
              </a:ln>
              <a:solidFill>
                <a:prstClr val="black"/>
              </a:solidFill>
              <a:effectLst/>
              <a:uLnTx/>
              <a:uFillTx/>
              <a:latin typeface="Open Sans SemiBold" pitchFamily="2" charset="0"/>
              <a:ea typeface="Open Sans SemiBold" pitchFamily="2" charset="0"/>
              <a:cs typeface="Open Sans SemiBold" pitchFamily="2" charset="0"/>
            </a:endParaRPr>
          </a:p>
          <a:p>
            <a:pPr marL="285750" marR="0" lvl="0" indent="-285750" algn="l" defTabSz="914400" rtl="0" eaLnBrk="1" fontAlgn="auto" latinLnBrk="0" hangingPunct="1">
              <a:lnSpc>
                <a:spcPct val="150000"/>
              </a:lnSpc>
              <a:spcBef>
                <a:spcPts val="0"/>
              </a:spcBef>
              <a:spcAft>
                <a:spcPts val="0"/>
              </a:spcAft>
              <a:buClr>
                <a:srgbClr val="ED7D31"/>
              </a:buClr>
              <a:buSzTx/>
              <a:buFont typeface="Arial"/>
              <a:buChar char="•"/>
              <a:tabLst/>
              <a:defRPr/>
            </a:pPr>
            <a:r>
              <a:rPr kumimoji="0" lang="nl-NL" sz="1300" b="0" i="0" u="none" strike="noStrike" kern="1200" cap="none" spc="0" normalizeH="0" baseline="0" noProof="0">
                <a:ln>
                  <a:noFill/>
                </a:ln>
                <a:solidFill>
                  <a:srgbClr val="333333"/>
                </a:solidFill>
                <a:effectLst/>
                <a:uLnTx/>
                <a:uFillTx/>
                <a:latin typeface="Open Sans Light"/>
                <a:ea typeface="Open Sans Light"/>
                <a:cs typeface="Open Sans Light"/>
              </a:rPr>
              <a:t>Alle ziekenhuizen</a:t>
            </a:r>
            <a:endParaRPr kumimoji="0" lang="nl-NL" sz="1300" b="0" i="0" u="none" strike="noStrike" kern="1200" cap="none" spc="0" normalizeH="0" baseline="0" noProof="0">
              <a:ln>
                <a:noFill/>
              </a:ln>
              <a:solidFill>
                <a:srgbClr val="333333"/>
              </a:solidFill>
              <a:effectLst/>
              <a:uLnTx/>
              <a:uFillTx/>
              <a:latin typeface="Open Sans Light" pitchFamily="2" charset="0"/>
              <a:ea typeface="Open Sans Light" pitchFamily="2" charset="0"/>
              <a:cs typeface="Open Sans Light" pitchFamily="2" charset="0"/>
            </a:endParaRPr>
          </a:p>
          <a:p>
            <a:pPr marL="285750" marR="0" lvl="0" indent="-285750" algn="l" defTabSz="914400" rtl="0" eaLnBrk="1" fontAlgn="auto" latinLnBrk="0" hangingPunct="1">
              <a:lnSpc>
                <a:spcPct val="150000"/>
              </a:lnSpc>
              <a:spcBef>
                <a:spcPts val="0"/>
              </a:spcBef>
              <a:spcAft>
                <a:spcPts val="0"/>
              </a:spcAft>
              <a:buClr>
                <a:srgbClr val="ED7D31"/>
              </a:buClr>
              <a:buSzTx/>
              <a:buFont typeface="Arial"/>
              <a:buChar char="•"/>
              <a:tabLst/>
              <a:defRPr/>
            </a:pPr>
            <a:r>
              <a:rPr kumimoji="0" lang="nl-NL" sz="1300" b="0" i="0" u="none" strike="noStrike" kern="1200" cap="none" spc="0" normalizeH="0" baseline="0" noProof="0">
                <a:ln>
                  <a:noFill/>
                </a:ln>
                <a:solidFill>
                  <a:srgbClr val="333333"/>
                </a:solidFill>
                <a:effectLst/>
                <a:uLnTx/>
                <a:uFillTx/>
                <a:latin typeface="Open Sans Light"/>
                <a:ea typeface="Open Sans Light"/>
                <a:cs typeface="Open Sans Light"/>
              </a:rPr>
              <a:t>91% van alle huisartsen</a:t>
            </a:r>
          </a:p>
          <a:p>
            <a:pPr marL="285750" marR="0" lvl="0" indent="-285750" algn="l" defTabSz="914400" rtl="0" eaLnBrk="1" fontAlgn="auto" latinLnBrk="0" hangingPunct="1">
              <a:lnSpc>
                <a:spcPct val="150000"/>
              </a:lnSpc>
              <a:spcBef>
                <a:spcPts val="0"/>
              </a:spcBef>
              <a:spcAft>
                <a:spcPts val="0"/>
              </a:spcAft>
              <a:buClr>
                <a:srgbClr val="ED7D31"/>
              </a:buClr>
              <a:buSzTx/>
              <a:buFont typeface="Arial"/>
              <a:buChar char="•"/>
              <a:tabLst/>
              <a:defRPr/>
            </a:pPr>
            <a:r>
              <a:rPr kumimoji="0" lang="nl-NL" sz="1300" b="0" i="0" u="none" strike="noStrike" kern="1200" cap="none" spc="0" normalizeH="0" baseline="0" noProof="0">
                <a:ln>
                  <a:noFill/>
                </a:ln>
                <a:solidFill>
                  <a:srgbClr val="333333"/>
                </a:solidFill>
                <a:effectLst/>
                <a:uLnTx/>
                <a:uFillTx/>
                <a:latin typeface="Open Sans Light"/>
                <a:ea typeface="Open Sans Light"/>
                <a:cs typeface="Open Sans Light"/>
              </a:rPr>
              <a:t>Veel markten: labs, VVT-instellingen, paramedici, sociaal domein, GGZ, ZBC.</a:t>
            </a:r>
            <a:endParaRPr kumimoji="0" lang="nl-NL" sz="1300" b="0" i="0" u="none" strike="noStrike" kern="1200" cap="none" spc="0" normalizeH="0" baseline="0" noProof="0">
              <a:ln>
                <a:noFill/>
              </a:ln>
              <a:solidFill>
                <a:srgbClr val="333333"/>
              </a:solidFill>
              <a:effectLst/>
              <a:uLnTx/>
              <a:uFillTx/>
              <a:latin typeface="Open Sans Light" pitchFamily="2" charset="0"/>
              <a:ea typeface="Open Sans Light" pitchFamily="2" charset="0"/>
              <a:cs typeface="Open Sans Light" pitchFamily="2" charset="0"/>
            </a:endParaRPr>
          </a:p>
        </p:txBody>
      </p:sp>
      <p:sp>
        <p:nvSpPr>
          <p:cNvPr id="173" name="Tekstvak 172">
            <a:extLst>
              <a:ext uri="{FF2B5EF4-FFF2-40B4-BE49-F238E27FC236}">
                <a16:creationId xmlns:a16="http://schemas.microsoft.com/office/drawing/2014/main" id="{4E1886EB-627A-4D7A-909A-123130BCE810}"/>
              </a:ext>
            </a:extLst>
          </p:cNvPr>
          <p:cNvSpPr txBox="1"/>
          <p:nvPr/>
        </p:nvSpPr>
        <p:spPr>
          <a:xfrm>
            <a:off x="2131397" y="4333335"/>
            <a:ext cx="3663030" cy="1214500"/>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500" b="0" i="0" u="none" strike="noStrike" kern="1200" cap="none" spc="0" normalizeH="0" baseline="0" noProof="0">
                <a:ln>
                  <a:noFill/>
                </a:ln>
                <a:solidFill>
                  <a:prstClr val="black"/>
                </a:solidFill>
                <a:effectLst/>
                <a:uLnTx/>
                <a:uFillTx/>
                <a:latin typeface="Open Sans SemiBold"/>
                <a:ea typeface="Open Sans SemiBold"/>
                <a:cs typeface="Open Sans SemiBold"/>
              </a:rPr>
              <a:t>Samen </a:t>
            </a:r>
            <a:r>
              <a:rPr kumimoji="0" lang="nl-NL" sz="1500" b="0" i="0" u="sng" strike="noStrike" kern="1200" cap="none" spc="0" normalizeH="0" baseline="0" noProof="0">
                <a:ln>
                  <a:noFill/>
                </a:ln>
                <a:solidFill>
                  <a:prstClr val="black"/>
                </a:solidFill>
                <a:effectLst/>
                <a:uLnTx/>
                <a:uFillTx/>
                <a:latin typeface="Open Sans SemiBold"/>
                <a:ea typeface="Open Sans SemiBold"/>
                <a:cs typeface="Open Sans SemiBold"/>
              </a:rPr>
              <a:t>met</a:t>
            </a:r>
            <a:r>
              <a:rPr kumimoji="0" lang="nl-NL" sz="1500" b="0" i="0" u="none" strike="noStrike" kern="1200" cap="none" spc="0" normalizeH="0" baseline="0" noProof="0">
                <a:ln>
                  <a:noFill/>
                </a:ln>
                <a:solidFill>
                  <a:prstClr val="black"/>
                </a:solidFill>
                <a:effectLst/>
                <a:uLnTx/>
                <a:uFillTx/>
                <a:latin typeface="Open Sans SemiBold"/>
                <a:ea typeface="Open Sans SemiBold"/>
                <a:cs typeface="Open Sans SemiBold"/>
              </a:rPr>
              <a:t> de zorg</a:t>
            </a:r>
            <a:endParaRPr kumimoji="0" lang="nl-NL" sz="1500" b="0" i="0" u="none" strike="noStrike" kern="1200" cap="none" spc="0" normalizeH="0" baseline="0" noProof="0">
              <a:ln>
                <a:noFill/>
              </a:ln>
              <a:solidFill>
                <a:prstClr val="black"/>
              </a:solidFill>
              <a:effectLst/>
              <a:uLnTx/>
              <a:uFillTx/>
              <a:latin typeface="Open Sans SemiBold" pitchFamily="2" charset="0"/>
              <a:ea typeface="Open Sans SemiBold" pitchFamily="2" charset="0"/>
              <a:cs typeface="Open Sans SemiBold" pitchFamily="2"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300" b="0" i="0" u="none" strike="noStrike" kern="1200" cap="none" spc="0" normalizeH="0" baseline="0" noProof="0">
                <a:ln>
                  <a:noFill/>
                </a:ln>
                <a:solidFill>
                  <a:srgbClr val="333333"/>
                </a:solidFill>
                <a:effectLst/>
                <a:uLnTx/>
                <a:uFillTx/>
                <a:latin typeface="Open Sans Light"/>
                <a:ea typeface="Open Sans Light"/>
                <a:cs typeface="Open Sans Light"/>
              </a:rPr>
              <a:t>Alleen door samen te werken met onze klanten en het zorgveld, ontwikkelen we oplossingen die de zorg verder helpt.</a:t>
            </a:r>
            <a:endParaRPr kumimoji="0" lang="nl-NL" sz="1300" b="0" i="0" u="none" strike="noStrike" kern="1200" cap="none" spc="0" normalizeH="0" baseline="0" noProof="0">
              <a:ln>
                <a:noFill/>
              </a:ln>
              <a:solidFill>
                <a:srgbClr val="333333"/>
              </a:solidFill>
              <a:effectLst/>
              <a:uLnTx/>
              <a:uFillTx/>
              <a:latin typeface="Open Sans Light" pitchFamily="2" charset="0"/>
              <a:ea typeface="Open Sans Light" pitchFamily="2" charset="0"/>
              <a:cs typeface="Open Sans Light" pitchFamily="2" charset="0"/>
            </a:endParaRPr>
          </a:p>
        </p:txBody>
      </p:sp>
      <p:sp>
        <p:nvSpPr>
          <p:cNvPr id="190" name="Tijdelijke aanduiding voor tekst 289">
            <a:extLst>
              <a:ext uri="{FF2B5EF4-FFF2-40B4-BE49-F238E27FC236}">
                <a16:creationId xmlns:a16="http://schemas.microsoft.com/office/drawing/2014/main" id="{E749AB33-C387-ECBA-044A-4346CA3599E7}"/>
              </a:ext>
            </a:extLst>
          </p:cNvPr>
          <p:cNvSpPr>
            <a:spLocks noGrp="1"/>
          </p:cNvSpPr>
          <p:nvPr>
            <p:ph type="body" sz="quarter" idx="14"/>
          </p:nvPr>
        </p:nvSpPr>
        <p:spPr/>
        <p:txBody>
          <a:bodyPr/>
          <a:lstStyle/>
          <a:p>
            <a:endParaRPr lang="nl-NL"/>
          </a:p>
        </p:txBody>
      </p:sp>
      <p:sp>
        <p:nvSpPr>
          <p:cNvPr id="191" name="Tekstvak 190">
            <a:extLst>
              <a:ext uri="{FF2B5EF4-FFF2-40B4-BE49-F238E27FC236}">
                <a16:creationId xmlns:a16="http://schemas.microsoft.com/office/drawing/2014/main" id="{30E0CBD4-CADD-07ED-96DD-58A68C215906}"/>
              </a:ext>
            </a:extLst>
          </p:cNvPr>
          <p:cNvSpPr txBox="1"/>
          <p:nvPr/>
        </p:nvSpPr>
        <p:spPr>
          <a:xfrm>
            <a:off x="11712575" y="6525318"/>
            <a:ext cx="212284" cy="138499"/>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795F04-14B0-4827-A159-DEB81D70F0E3}" type="slidenum">
              <a:rPr kumimoji="0" lang="en-GB" sz="900" b="0" i="0" u="none" strike="noStrike" kern="1200" cap="none" spc="0" normalizeH="0" baseline="0" noProof="0" smtClean="0">
                <a:ln>
                  <a:noFill/>
                </a:ln>
                <a:solidFill>
                  <a:srgbClr val="333333"/>
                </a:solidFill>
                <a:effectLst/>
                <a:uLnTx/>
                <a:uFillTx/>
                <a:latin typeface="Open Sans" pitchFamily="2" charset="0"/>
                <a:ea typeface="Open Sans" pitchFamily="2" charset="0"/>
                <a:cs typeface="Open Sans"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900" b="0" i="0" u="none" strike="noStrike" kern="1200" cap="none" spc="0" normalizeH="0" baseline="0" noProof="0">
              <a:ln>
                <a:noFill/>
              </a:ln>
              <a:solidFill>
                <a:srgbClr val="333333"/>
              </a:solidFill>
              <a:effectLst/>
              <a:uLnTx/>
              <a:uFillTx/>
              <a:latin typeface="Open Sans" pitchFamily="2" charset="0"/>
              <a:ea typeface="Open Sans" pitchFamily="2" charset="0"/>
              <a:cs typeface="Open Sans" pitchFamily="2" charset="0"/>
            </a:endParaRPr>
          </a:p>
        </p:txBody>
      </p:sp>
      <p:pic>
        <p:nvPicPr>
          <p:cNvPr id="7" name="Graphic 6">
            <a:extLst>
              <a:ext uri="{FF2B5EF4-FFF2-40B4-BE49-F238E27FC236}">
                <a16:creationId xmlns:a16="http://schemas.microsoft.com/office/drawing/2014/main" id="{C225468F-A1AE-B24B-6AB6-9037788410A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42269" y="4350853"/>
            <a:ext cx="1423027" cy="1423027"/>
          </a:xfrm>
          <a:prstGeom prst="rect">
            <a:avLst/>
          </a:prstGeom>
        </p:spPr>
      </p:pic>
      <p:pic>
        <p:nvPicPr>
          <p:cNvPr id="11" name="Graphic 10">
            <a:extLst>
              <a:ext uri="{FF2B5EF4-FFF2-40B4-BE49-F238E27FC236}">
                <a16:creationId xmlns:a16="http://schemas.microsoft.com/office/drawing/2014/main" id="{BAED0B99-F71A-B480-7F91-EBC7E987F0B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97094" y="2983819"/>
            <a:ext cx="1238513" cy="1238513"/>
          </a:xfrm>
          <a:prstGeom prst="rect">
            <a:avLst/>
          </a:prstGeom>
        </p:spPr>
      </p:pic>
      <p:pic>
        <p:nvPicPr>
          <p:cNvPr id="15" name="Graphic 14">
            <a:extLst>
              <a:ext uri="{FF2B5EF4-FFF2-40B4-BE49-F238E27FC236}">
                <a16:creationId xmlns:a16="http://schemas.microsoft.com/office/drawing/2014/main" id="{EA8C07E4-D759-9779-9C12-82DA8DDD34F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5097" y="1327817"/>
            <a:ext cx="1579119" cy="1579119"/>
          </a:xfrm>
          <a:prstGeom prst="rect">
            <a:avLst/>
          </a:prstGeom>
        </p:spPr>
      </p:pic>
      <p:pic>
        <p:nvPicPr>
          <p:cNvPr id="16" name="Graphic 15">
            <a:extLst>
              <a:ext uri="{FF2B5EF4-FFF2-40B4-BE49-F238E27FC236}">
                <a16:creationId xmlns:a16="http://schemas.microsoft.com/office/drawing/2014/main" id="{E890979F-24F5-BDEB-93FA-291C747223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75035" y="2781300"/>
            <a:ext cx="1423027" cy="1423027"/>
          </a:xfrm>
          <a:prstGeom prst="rect">
            <a:avLst/>
          </a:prstGeom>
        </p:spPr>
      </p:pic>
      <p:pic>
        <p:nvPicPr>
          <p:cNvPr id="18" name="Graphic 17">
            <a:extLst>
              <a:ext uri="{FF2B5EF4-FFF2-40B4-BE49-F238E27FC236}">
                <a16:creationId xmlns:a16="http://schemas.microsoft.com/office/drawing/2014/main" id="{A8296E30-1C09-4034-2318-EC828945083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44949" y="4296273"/>
            <a:ext cx="1497065" cy="1497065"/>
          </a:xfrm>
          <a:prstGeom prst="rect">
            <a:avLst/>
          </a:prstGeom>
        </p:spPr>
      </p:pic>
      <p:pic>
        <p:nvPicPr>
          <p:cNvPr id="20" name="Graphic 19">
            <a:extLst>
              <a:ext uri="{FF2B5EF4-FFF2-40B4-BE49-F238E27FC236}">
                <a16:creationId xmlns:a16="http://schemas.microsoft.com/office/drawing/2014/main" id="{ABDBC4EF-42F8-5D43-E44C-0BA566E46B2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409504" y="1327817"/>
            <a:ext cx="1288558" cy="1322175"/>
          </a:xfrm>
          <a:prstGeom prst="rect">
            <a:avLst/>
          </a:prstGeom>
        </p:spPr>
      </p:pic>
    </p:spTree>
    <p:extLst>
      <p:ext uri="{BB962C8B-B14F-4D97-AF65-F5344CB8AC3E}">
        <p14:creationId xmlns:p14="http://schemas.microsoft.com/office/powerpoint/2010/main" val="1464132457"/>
      </p:ext>
    </p:extLst>
  </p:cSld>
  <p:clrMapOvr>
    <a:masterClrMapping/>
  </p:clrMapOvr>
  <mc:AlternateContent xmlns:mc="http://schemas.openxmlformats.org/markup-compatibility/2006" xmlns:p14="http://schemas.microsoft.com/office/powerpoint/2010/main">
    <mc:Choice Requires="p14">
      <p:transition spd="slow" p14:dur="2000" advTm="407"/>
    </mc:Choice>
    <mc:Fallback xmlns="">
      <p:transition spd="slow" advTm="407"/>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65FD1-74E3-F021-6C32-D4C12883AF03}"/>
            </a:ext>
          </a:extLst>
        </p:cNvPr>
        <p:cNvGrpSpPr/>
        <p:nvPr/>
      </p:nvGrpSpPr>
      <p:grpSpPr>
        <a:xfrm>
          <a:off x="0" y="0"/>
          <a:ext cx="0" cy="0"/>
          <a:chOff x="0" y="0"/>
          <a:chExt cx="0" cy="0"/>
        </a:xfrm>
      </p:grpSpPr>
      <p:sp>
        <p:nvSpPr>
          <p:cNvPr id="10" name="Tekstvak 9">
            <a:extLst>
              <a:ext uri="{FF2B5EF4-FFF2-40B4-BE49-F238E27FC236}">
                <a16:creationId xmlns:a16="http://schemas.microsoft.com/office/drawing/2014/main" id="{3CF3D34E-437E-985A-34EE-98ADD0F563E9}"/>
              </a:ext>
            </a:extLst>
          </p:cNvPr>
          <p:cNvSpPr txBox="1"/>
          <p:nvPr/>
        </p:nvSpPr>
        <p:spPr>
          <a:xfrm>
            <a:off x="435634" y="441064"/>
            <a:ext cx="10254240"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a:ln>
                  <a:noFill/>
                </a:ln>
                <a:solidFill>
                  <a:srgbClr val="0073CF"/>
                </a:solidFill>
                <a:effectLst/>
                <a:uLnTx/>
                <a:uFillTx/>
                <a:latin typeface="Open Sans" pitchFamily="2" charset="0"/>
                <a:ea typeface="Open Sans" pitchFamily="2" charset="0"/>
                <a:cs typeface="Open Sans" pitchFamily="2" charset="0"/>
              </a:rPr>
              <a:t>Ecosysteem</a:t>
            </a:r>
            <a:r>
              <a:rPr kumimoji="0" lang="nl-NL" sz="2800" b="0" i="0" u="none" strike="noStrike" kern="1200" cap="none" spc="0" normalizeH="0" baseline="0" noProof="0">
                <a:ln>
                  <a:noFill/>
                </a:ln>
                <a:solidFill>
                  <a:srgbClr val="0073CF"/>
                </a:solidFill>
                <a:effectLst/>
                <a:uLnTx/>
                <a:uFillTx/>
                <a:latin typeface="Open Sans" pitchFamily="2" charset="0"/>
                <a:ea typeface="Open Sans" pitchFamily="2" charset="0"/>
                <a:cs typeface="Open Sans" pitchFamily="2" charset="0"/>
              </a:rPr>
              <a:t> op ZorgDomein</a:t>
            </a:r>
          </a:p>
        </p:txBody>
      </p:sp>
      <p:sp>
        <p:nvSpPr>
          <p:cNvPr id="41" name="Vrije vorm: vorm 40">
            <a:extLst>
              <a:ext uri="{FF2B5EF4-FFF2-40B4-BE49-F238E27FC236}">
                <a16:creationId xmlns:a16="http://schemas.microsoft.com/office/drawing/2014/main" id="{7CC70AE7-511D-FFD9-A41F-021072590062}"/>
              </a:ext>
            </a:extLst>
          </p:cNvPr>
          <p:cNvSpPr/>
          <p:nvPr/>
        </p:nvSpPr>
        <p:spPr>
          <a:xfrm>
            <a:off x="6829299" y="699797"/>
            <a:ext cx="4927067" cy="5660682"/>
          </a:xfrm>
          <a:custGeom>
            <a:avLst/>
            <a:gdLst>
              <a:gd name="connsiteX0" fmla="*/ 4669013 w 4927067"/>
              <a:gd name="connsiteY0" fmla="*/ 0 h 5376565"/>
              <a:gd name="connsiteX1" fmla="*/ 258055 w 4927067"/>
              <a:gd name="connsiteY1" fmla="*/ 0 h 5376565"/>
              <a:gd name="connsiteX2" fmla="*/ 0 w 4927067"/>
              <a:gd name="connsiteY2" fmla="*/ 254241 h 5376565"/>
              <a:gd name="connsiteX3" fmla="*/ 0 w 4927067"/>
              <a:gd name="connsiteY3" fmla="*/ 5122325 h 5376565"/>
              <a:gd name="connsiteX4" fmla="*/ 258055 w 4927067"/>
              <a:gd name="connsiteY4" fmla="*/ 5376566 h 5376565"/>
              <a:gd name="connsiteX5" fmla="*/ 4669013 w 4927067"/>
              <a:gd name="connsiteY5" fmla="*/ 5376566 h 5376565"/>
              <a:gd name="connsiteX6" fmla="*/ 4927068 w 4927067"/>
              <a:gd name="connsiteY6" fmla="*/ 5122325 h 5376565"/>
              <a:gd name="connsiteX7" fmla="*/ 4927068 w 4927067"/>
              <a:gd name="connsiteY7" fmla="*/ 254241 h 5376565"/>
              <a:gd name="connsiteX8" fmla="*/ 4669013 w 4927067"/>
              <a:gd name="connsiteY8" fmla="*/ 0 h 537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7067" h="5376565">
                <a:moveTo>
                  <a:pt x="4669013" y="0"/>
                </a:moveTo>
                <a:lnTo>
                  <a:pt x="258055" y="0"/>
                </a:lnTo>
                <a:cubicBezTo>
                  <a:pt x="115553" y="0"/>
                  <a:pt x="0" y="113900"/>
                  <a:pt x="0" y="254241"/>
                </a:cubicBezTo>
                <a:lnTo>
                  <a:pt x="0" y="5122325"/>
                </a:lnTo>
                <a:cubicBezTo>
                  <a:pt x="0" y="5262793"/>
                  <a:pt x="115680" y="5376566"/>
                  <a:pt x="258055" y="5376566"/>
                </a:cubicBezTo>
                <a:lnTo>
                  <a:pt x="4669013" y="5376566"/>
                </a:lnTo>
                <a:cubicBezTo>
                  <a:pt x="4811515" y="5376566"/>
                  <a:pt x="4927068" y="5262666"/>
                  <a:pt x="4927068" y="5122325"/>
                </a:cubicBezTo>
                <a:lnTo>
                  <a:pt x="4927068" y="254241"/>
                </a:lnTo>
                <a:cubicBezTo>
                  <a:pt x="4927068" y="113773"/>
                  <a:pt x="4811515" y="0"/>
                  <a:pt x="4669013" y="0"/>
                </a:cubicBezTo>
                <a:close/>
              </a:path>
            </a:pathLst>
          </a:custGeom>
          <a:solidFill>
            <a:srgbClr val="FFFFFF"/>
          </a:solidFill>
          <a:ln w="127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Tekstvak 43">
            <a:extLst>
              <a:ext uri="{FF2B5EF4-FFF2-40B4-BE49-F238E27FC236}">
                <a16:creationId xmlns:a16="http://schemas.microsoft.com/office/drawing/2014/main" id="{9B95F504-31A5-6403-0A11-9A48EE8297BA}"/>
              </a:ext>
            </a:extLst>
          </p:cNvPr>
          <p:cNvSpPr txBox="1"/>
          <p:nvPr/>
        </p:nvSpPr>
        <p:spPr>
          <a:xfrm>
            <a:off x="11712575" y="6525318"/>
            <a:ext cx="212284" cy="138499"/>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795F04-14B0-4827-A159-DEB81D70F0E3}" type="slidenum">
              <a:rPr kumimoji="0" lang="en-GB" sz="900" b="0" i="0" u="none" strike="noStrike" kern="1200" cap="none" spc="0" normalizeH="0" baseline="0" noProof="0" smtClean="0">
                <a:ln>
                  <a:noFill/>
                </a:ln>
                <a:solidFill>
                  <a:srgbClr val="333333"/>
                </a:solidFill>
                <a:effectLst/>
                <a:uLnTx/>
                <a:uFillTx/>
                <a:latin typeface="Open Sans" pitchFamily="2" charset="0"/>
                <a:ea typeface="Open Sans" pitchFamily="2" charset="0"/>
                <a:cs typeface="Open Sans"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900" b="0" i="0" u="none" strike="noStrike" kern="1200" cap="none" spc="0" normalizeH="0" baseline="0" noProof="0">
              <a:ln>
                <a:noFill/>
              </a:ln>
              <a:solidFill>
                <a:srgbClr val="333333"/>
              </a:solidFill>
              <a:effectLst/>
              <a:uLnTx/>
              <a:uFillTx/>
              <a:latin typeface="Open Sans" pitchFamily="2" charset="0"/>
              <a:ea typeface="Open Sans" pitchFamily="2" charset="0"/>
              <a:cs typeface="Open Sans" pitchFamily="2" charset="0"/>
            </a:endParaRPr>
          </a:p>
        </p:txBody>
      </p:sp>
      <p:sp>
        <p:nvSpPr>
          <p:cNvPr id="8" name="Tijdelijke aanduiding voor tekst 7">
            <a:extLst>
              <a:ext uri="{FF2B5EF4-FFF2-40B4-BE49-F238E27FC236}">
                <a16:creationId xmlns:a16="http://schemas.microsoft.com/office/drawing/2014/main" id="{2D8AD416-24FD-631D-026D-271EACB5B0D0}"/>
              </a:ext>
            </a:extLst>
          </p:cNvPr>
          <p:cNvSpPr>
            <a:spLocks noGrp="1"/>
          </p:cNvSpPr>
          <p:nvPr>
            <p:ph type="body" sz="quarter" idx="14"/>
          </p:nvPr>
        </p:nvSpPr>
        <p:spPr/>
        <p:txBody>
          <a:bodyPr/>
          <a:lstStyle/>
          <a:p>
            <a:endParaRPr lang="nl-NL"/>
          </a:p>
        </p:txBody>
      </p:sp>
      <p:grpSp>
        <p:nvGrpSpPr>
          <p:cNvPr id="16" name="Groep 15">
            <a:extLst>
              <a:ext uri="{FF2B5EF4-FFF2-40B4-BE49-F238E27FC236}">
                <a16:creationId xmlns:a16="http://schemas.microsoft.com/office/drawing/2014/main" id="{85E2C512-4B44-9365-44BA-3571A416BADA}"/>
              </a:ext>
            </a:extLst>
          </p:cNvPr>
          <p:cNvGrpSpPr/>
          <p:nvPr/>
        </p:nvGrpSpPr>
        <p:grpSpPr>
          <a:xfrm>
            <a:off x="1042219" y="1044106"/>
            <a:ext cx="9843786" cy="5441768"/>
            <a:chOff x="1042219" y="1044106"/>
            <a:chExt cx="9843786" cy="5441768"/>
          </a:xfrm>
        </p:grpSpPr>
        <p:pic>
          <p:nvPicPr>
            <p:cNvPr id="3" name="Afbeelding 2" descr="Afbeelding met tekst, schermopname, tekenfilm, ontwerp&#10;&#10;Automatisch gegenereerde beschrijving">
              <a:extLst>
                <a:ext uri="{FF2B5EF4-FFF2-40B4-BE49-F238E27FC236}">
                  <a16:creationId xmlns:a16="http://schemas.microsoft.com/office/drawing/2014/main" id="{DF378F21-7C13-4928-982A-A82FFFB28440}"/>
                </a:ext>
              </a:extLst>
            </p:cNvPr>
            <p:cNvPicPr>
              <a:picLocks noChangeAspect="1"/>
            </p:cNvPicPr>
            <p:nvPr/>
          </p:nvPicPr>
          <p:blipFill>
            <a:blip r:embed="rId2">
              <a:extLst>
                <a:ext uri="{28A0092B-C50C-407E-A947-70E740481C1C}">
                  <a14:useLocalDpi xmlns:a14="http://schemas.microsoft.com/office/drawing/2010/main" val="0"/>
                </a:ext>
              </a:extLst>
            </a:blip>
            <a:srcRect l="9646" t="8808" r="7447" b="8651"/>
            <a:stretch/>
          </p:blipFill>
          <p:spPr>
            <a:xfrm>
              <a:off x="1349420" y="1044106"/>
              <a:ext cx="9493160" cy="5316373"/>
            </a:xfrm>
            <a:prstGeom prst="rect">
              <a:avLst/>
            </a:prstGeom>
          </p:spPr>
        </p:pic>
        <p:sp>
          <p:nvSpPr>
            <p:cNvPr id="12" name="Rechthoek 11">
              <a:extLst>
                <a:ext uri="{FF2B5EF4-FFF2-40B4-BE49-F238E27FC236}">
                  <a16:creationId xmlns:a16="http://schemas.microsoft.com/office/drawing/2014/main" id="{096A75EE-C373-20EE-8BB2-8BEB37C0836B}"/>
                </a:ext>
              </a:extLst>
            </p:cNvPr>
            <p:cNvSpPr/>
            <p:nvPr/>
          </p:nvSpPr>
          <p:spPr>
            <a:xfrm>
              <a:off x="1042219" y="1044106"/>
              <a:ext cx="1474839" cy="430887"/>
            </a:xfrm>
            <a:prstGeom prst="rect">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C5B756A0-6F12-F1A4-17B0-FBCBD94D6A53}"/>
                </a:ext>
              </a:extLst>
            </p:cNvPr>
            <p:cNvSpPr/>
            <p:nvPr/>
          </p:nvSpPr>
          <p:spPr>
            <a:xfrm>
              <a:off x="9411166" y="6054987"/>
              <a:ext cx="1474839" cy="430887"/>
            </a:xfrm>
            <a:prstGeom prst="rect">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spTree>
    <p:extLst>
      <p:ext uri="{BB962C8B-B14F-4D97-AF65-F5344CB8AC3E}">
        <p14:creationId xmlns:p14="http://schemas.microsoft.com/office/powerpoint/2010/main" val="2480219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nlinemedia 5" title="ZorgDomein: meer dan alleen verwijzen">
            <a:hlinkClick r:id="" action="ppaction://media"/>
            <a:extLst>
              <a:ext uri="{FF2B5EF4-FFF2-40B4-BE49-F238E27FC236}">
                <a16:creationId xmlns:a16="http://schemas.microsoft.com/office/drawing/2014/main" id="{9935C423-39A2-38F3-6FC7-E18DB28DEBC7}"/>
              </a:ext>
            </a:extLst>
          </p:cNvPr>
          <p:cNvPicPr>
            <a:picLocks noGrp="1" noRot="1" noChangeAspect="1"/>
          </p:cNvPicPr>
          <p:nvPr>
            <p:ph idx="1"/>
            <a:videoFile r:link="rId1"/>
          </p:nvPr>
        </p:nvPicPr>
        <p:blipFill>
          <a:blip r:embed="rId3"/>
          <a:stretch>
            <a:fillRect/>
          </a:stretch>
        </p:blipFill>
        <p:spPr>
          <a:xfrm>
            <a:off x="2395983" y="1820585"/>
            <a:ext cx="6356131" cy="3580709"/>
          </a:xfrm>
          <a:prstGeom prst="rect">
            <a:avLst/>
          </a:prstGeom>
        </p:spPr>
      </p:pic>
      <p:sp>
        <p:nvSpPr>
          <p:cNvPr id="3" name="Tijdelijke aanduiding voor dianummer 2">
            <a:extLst>
              <a:ext uri="{FF2B5EF4-FFF2-40B4-BE49-F238E27FC236}">
                <a16:creationId xmlns:a16="http://schemas.microsoft.com/office/drawing/2014/main" id="{27E4E773-8522-2ECA-6EDA-E78EBC83E0E6}"/>
              </a:ext>
            </a:extLst>
          </p:cNvPr>
          <p:cNvSpPr>
            <a:spLocks noGrp="1"/>
          </p:cNvSpPr>
          <p:nvPr>
            <p:ph type="sldNum" sz="quarter" idx="12"/>
          </p:nvPr>
        </p:nvSpPr>
        <p:spPr/>
        <p:txBody>
          <a:bodyPr/>
          <a:lstStyle/>
          <a:p>
            <a:fld id="{8EA91717-1692-47AE-A9A4-BF7A145E3432}" type="slidenum">
              <a:rPr lang="nl-NL" smtClean="0"/>
              <a:pPr/>
              <a:t>5</a:t>
            </a:fld>
            <a:endParaRPr lang="nl-NL"/>
          </a:p>
        </p:txBody>
      </p:sp>
      <p:sp>
        <p:nvSpPr>
          <p:cNvPr id="4" name="Tijdelijke aanduiding voor tekst 3">
            <a:extLst>
              <a:ext uri="{FF2B5EF4-FFF2-40B4-BE49-F238E27FC236}">
                <a16:creationId xmlns:a16="http://schemas.microsoft.com/office/drawing/2014/main" id="{8A20B735-B14F-6442-0DBD-758383EE06B3}"/>
              </a:ext>
            </a:extLst>
          </p:cNvPr>
          <p:cNvSpPr>
            <a:spLocks noGrp="1"/>
          </p:cNvSpPr>
          <p:nvPr>
            <p:ph type="body" sz="quarter" idx="14"/>
          </p:nvPr>
        </p:nvSpPr>
        <p:spPr/>
        <p:txBody>
          <a:bodyPr/>
          <a:lstStyle/>
          <a:p>
            <a:endParaRPr lang="nl-NL"/>
          </a:p>
        </p:txBody>
      </p:sp>
      <p:sp>
        <p:nvSpPr>
          <p:cNvPr id="7" name="Tekstvak 6">
            <a:extLst>
              <a:ext uri="{FF2B5EF4-FFF2-40B4-BE49-F238E27FC236}">
                <a16:creationId xmlns:a16="http://schemas.microsoft.com/office/drawing/2014/main" id="{DA4F8DF4-A378-0FAF-1A61-0EEE2831F0FF}"/>
              </a:ext>
            </a:extLst>
          </p:cNvPr>
          <p:cNvSpPr txBox="1"/>
          <p:nvPr/>
        </p:nvSpPr>
        <p:spPr>
          <a:xfrm>
            <a:off x="623639" y="485434"/>
            <a:ext cx="10655521" cy="430887"/>
          </a:xfrm>
          <a:prstGeom prst="rect">
            <a:avLst/>
          </a:prstGeom>
          <a:noFill/>
        </p:spPr>
        <p:txBody>
          <a:bodyPr wrap="square" lIns="0" tIns="0" rIns="0" bIns="0" rtlCol="0" anchor="t">
            <a:spAutoFit/>
          </a:bodyPr>
          <a:lstStyle/>
          <a:p>
            <a:pPr>
              <a:defRPr/>
            </a:pPr>
            <a:r>
              <a:rPr lang="nl-NL" sz="2800" b="1" dirty="0">
                <a:solidFill>
                  <a:srgbClr val="0073CF"/>
                </a:solidFill>
                <a:latin typeface="Open Sans"/>
                <a:ea typeface="Open Sans"/>
                <a:cs typeface="Open Sans"/>
              </a:rPr>
              <a:t>ZorgDomein </a:t>
            </a:r>
            <a:r>
              <a:rPr kumimoji="0" lang="nl-NL" sz="2800" i="0" u="none" strike="noStrike" kern="1200" cap="none" spc="0" normalizeH="0" baseline="0" noProof="0" dirty="0">
                <a:ln>
                  <a:noFill/>
                </a:ln>
                <a:solidFill>
                  <a:srgbClr val="0073CF"/>
                </a:solidFill>
                <a:effectLst/>
                <a:uLnTx/>
                <a:uFillTx/>
                <a:latin typeface="Open Sans"/>
                <a:ea typeface="Open Sans"/>
                <a:cs typeface="Open Sans"/>
              </a:rPr>
              <a:t>|</a:t>
            </a:r>
            <a:r>
              <a:rPr kumimoji="0" lang="nl-NL" sz="2800" b="0" i="0" u="none" strike="noStrike" kern="1200" cap="none" spc="0" normalizeH="0" baseline="0" noProof="0" dirty="0">
                <a:ln>
                  <a:noFill/>
                </a:ln>
                <a:solidFill>
                  <a:srgbClr val="0073CF"/>
                </a:solidFill>
                <a:effectLst/>
                <a:uLnTx/>
                <a:uFillTx/>
                <a:latin typeface="Open Sans"/>
                <a:ea typeface="Open Sans"/>
                <a:cs typeface="Open Sans"/>
              </a:rPr>
              <a:t> </a:t>
            </a:r>
            <a:r>
              <a:rPr lang="nl-NL" sz="2800" dirty="0">
                <a:solidFill>
                  <a:srgbClr val="0073CF"/>
                </a:solidFill>
                <a:latin typeface="Open Sans"/>
                <a:ea typeface="Open Sans"/>
                <a:cs typeface="Open Sans"/>
              </a:rPr>
              <a:t>Verbindende waarden voor het ecosysteem</a:t>
            </a:r>
            <a:endParaRPr lang="nl-NL" sz="2800" b="0" i="0" u="none" strike="noStrike" kern="1200" cap="none" spc="0" normalizeH="0" baseline="0" noProof="0" dirty="0">
              <a:ln>
                <a:noFill/>
              </a:ln>
              <a:solidFill>
                <a:srgbClr val="0073CF"/>
              </a:solidFill>
              <a:effectLst/>
              <a:uLnTx/>
              <a:uFillTx/>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4289570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F2484-C81B-D093-7C35-8A90AB36332B}"/>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7F790B7C-503C-D095-605B-59E1C95E7B9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A91717-1692-47AE-A9A4-BF7A145E3432}" type="slidenum">
              <a:rPr kumimoji="0" lang="nl-NL" sz="800" b="1" i="0" u="none" strike="noStrike" kern="1200" cap="none" spc="0" normalizeH="0" baseline="0" noProof="0" smtClean="0">
                <a:ln>
                  <a:noFill/>
                </a:ln>
                <a:solidFill>
                  <a:srgbClr val="323332"/>
                </a:solidFill>
                <a:effectLst/>
                <a:uLnTx/>
                <a:uFillTx/>
                <a:latin typeface="Open Sans Semibold" panose="020B0706030804020204" pitchFamily="34" charset="0"/>
                <a:ea typeface="Open Sans Semibold" panose="020B0706030804020204" pitchFamily="34" charset="0"/>
                <a:cs typeface="Open Sans Semibold" panose="020B0706030804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sz="800" b="1" i="0" u="none" strike="noStrike" kern="1200" cap="none" spc="0" normalizeH="0" baseline="0" noProof="0">
              <a:ln>
                <a:noFill/>
              </a:ln>
              <a:solidFill>
                <a:srgbClr val="323332"/>
              </a:solidFill>
              <a:effectLst/>
              <a:uLnTx/>
              <a:uFillTx/>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7" name="Tijdelijke aanduiding voor tekst 6">
            <a:extLst>
              <a:ext uri="{FF2B5EF4-FFF2-40B4-BE49-F238E27FC236}">
                <a16:creationId xmlns:a16="http://schemas.microsoft.com/office/drawing/2014/main" id="{3078E0DF-133A-0A17-40EC-366DACDEBF35}"/>
              </a:ext>
            </a:extLst>
          </p:cNvPr>
          <p:cNvSpPr>
            <a:spLocks noGrp="1"/>
          </p:cNvSpPr>
          <p:nvPr>
            <p:ph type="body" sz="quarter" idx="14"/>
          </p:nvPr>
        </p:nvSpPr>
        <p:spPr/>
        <p:txBody>
          <a:bodyPr/>
          <a:lstStyle/>
          <a:p>
            <a:endParaRPr lang="nl-NL"/>
          </a:p>
        </p:txBody>
      </p:sp>
      <p:pic>
        <p:nvPicPr>
          <p:cNvPr id="11" name="Afbeelding 10" descr="Afbeelding met tekst, schermopname, Lettertype, nummer&#10;&#10;Automatisch gegenereerde beschrijving">
            <a:extLst>
              <a:ext uri="{FF2B5EF4-FFF2-40B4-BE49-F238E27FC236}">
                <a16:creationId xmlns:a16="http://schemas.microsoft.com/office/drawing/2014/main" id="{C32B3471-ADE3-248A-A6F3-F408DF281CEC}"/>
              </a:ext>
            </a:extLst>
          </p:cNvPr>
          <p:cNvPicPr>
            <a:picLocks noChangeAspect="1"/>
          </p:cNvPicPr>
          <p:nvPr/>
        </p:nvPicPr>
        <p:blipFill rotWithShape="1">
          <a:blip r:embed="rId2">
            <a:extLst>
              <a:ext uri="{28A0092B-C50C-407E-A947-70E740481C1C}">
                <a14:useLocalDpi xmlns:a14="http://schemas.microsoft.com/office/drawing/2010/main" val="0"/>
              </a:ext>
            </a:extLst>
          </a:blip>
          <a:srcRect l="16071" t="17278" r="15852" b="20223"/>
          <a:stretch/>
        </p:blipFill>
        <p:spPr>
          <a:xfrm>
            <a:off x="623639" y="1170039"/>
            <a:ext cx="10213542" cy="5274432"/>
          </a:xfrm>
          <a:prstGeom prst="rect">
            <a:avLst/>
          </a:prstGeom>
        </p:spPr>
      </p:pic>
      <p:sp>
        <p:nvSpPr>
          <p:cNvPr id="2" name="Tekstvak 1">
            <a:extLst>
              <a:ext uri="{FF2B5EF4-FFF2-40B4-BE49-F238E27FC236}">
                <a16:creationId xmlns:a16="http://schemas.microsoft.com/office/drawing/2014/main" id="{9222509A-548B-665D-3AB4-3B4B73EC55E8}"/>
              </a:ext>
            </a:extLst>
          </p:cNvPr>
          <p:cNvSpPr txBox="1"/>
          <p:nvPr/>
        </p:nvSpPr>
        <p:spPr>
          <a:xfrm>
            <a:off x="623639" y="485434"/>
            <a:ext cx="10655521" cy="430887"/>
          </a:xfrm>
          <a:prstGeom prst="rect">
            <a:avLst/>
          </a:prstGeom>
          <a:noFill/>
        </p:spPr>
        <p:txBody>
          <a:bodyPr wrap="square" lIns="0" tIns="0" rIns="0" bIns="0" rtlCol="0" anchor="t">
            <a:spAutoFit/>
          </a:bodyPr>
          <a:lstStyle/>
          <a:p>
            <a:pPr>
              <a:defRPr/>
            </a:pPr>
            <a:r>
              <a:rPr lang="nl-NL" sz="2800" b="1" dirty="0">
                <a:solidFill>
                  <a:srgbClr val="0073CF"/>
                </a:solidFill>
                <a:latin typeface="Open Sans"/>
                <a:ea typeface="Open Sans"/>
                <a:cs typeface="Open Sans"/>
              </a:rPr>
              <a:t>ZorgDomein </a:t>
            </a:r>
            <a:r>
              <a:rPr kumimoji="0" lang="nl-NL" sz="2800" i="0" u="none" strike="noStrike" kern="1200" cap="none" spc="0" normalizeH="0" baseline="0" noProof="0" dirty="0">
                <a:ln>
                  <a:noFill/>
                </a:ln>
                <a:solidFill>
                  <a:srgbClr val="0073CF"/>
                </a:solidFill>
                <a:effectLst/>
                <a:uLnTx/>
                <a:uFillTx/>
                <a:latin typeface="Open Sans"/>
                <a:ea typeface="Open Sans"/>
                <a:cs typeface="Open Sans"/>
              </a:rPr>
              <a:t>|</a:t>
            </a:r>
            <a:r>
              <a:rPr kumimoji="0" lang="nl-NL" sz="2800" b="0" i="0" u="none" strike="noStrike" kern="1200" cap="none" spc="0" normalizeH="0" baseline="0" noProof="0" dirty="0">
                <a:ln>
                  <a:noFill/>
                </a:ln>
                <a:solidFill>
                  <a:srgbClr val="0073CF"/>
                </a:solidFill>
                <a:effectLst/>
                <a:uLnTx/>
                <a:uFillTx/>
                <a:latin typeface="Open Sans"/>
                <a:ea typeface="Open Sans"/>
                <a:cs typeface="Open Sans"/>
              </a:rPr>
              <a:t> </a:t>
            </a:r>
            <a:r>
              <a:rPr lang="nl-NL" sz="2800" dirty="0">
                <a:solidFill>
                  <a:srgbClr val="0073CF"/>
                </a:solidFill>
                <a:latin typeface="Open Sans"/>
                <a:ea typeface="Open Sans"/>
                <a:cs typeface="Open Sans"/>
              </a:rPr>
              <a:t>Verbindende waarden voor het ecosysteem</a:t>
            </a:r>
            <a:endParaRPr lang="nl-NL" sz="2800" b="0" i="0" u="none" strike="noStrike" kern="1200" cap="none" spc="0" normalizeH="0" baseline="0" noProof="0" dirty="0">
              <a:ln>
                <a:noFill/>
              </a:ln>
              <a:solidFill>
                <a:srgbClr val="0073CF"/>
              </a:solidFill>
              <a:effectLst/>
              <a:uLnTx/>
              <a:uFillTx/>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26532857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FE437-967A-9AFC-3712-797A983AB80C}"/>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8C537296-A928-17CA-3AC7-28662F7DD6D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A91717-1692-47AE-A9A4-BF7A145E3432}" type="slidenum">
              <a:rPr kumimoji="0" lang="nl-NL" sz="800" b="1" i="0" u="none" strike="noStrike" kern="1200" cap="none" spc="0" normalizeH="0" baseline="0" noProof="0" smtClean="0">
                <a:ln>
                  <a:noFill/>
                </a:ln>
                <a:solidFill>
                  <a:srgbClr val="323332"/>
                </a:solidFill>
                <a:effectLst/>
                <a:uLnTx/>
                <a:uFillTx/>
                <a:latin typeface="Open Sans Semibold" panose="020B0706030804020204" pitchFamily="34" charset="0"/>
                <a:ea typeface="Open Sans Semibold" panose="020B0706030804020204" pitchFamily="34" charset="0"/>
                <a:cs typeface="Open Sans Semibold" panose="020B0706030804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nl-NL" sz="800" b="1" i="0" u="none" strike="noStrike" kern="1200" cap="none" spc="0" normalizeH="0" baseline="0" noProof="0">
              <a:ln>
                <a:noFill/>
              </a:ln>
              <a:solidFill>
                <a:srgbClr val="323332"/>
              </a:solidFill>
              <a:effectLst/>
              <a:uLnTx/>
              <a:uFillTx/>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6" name="Tekstvak 5">
            <a:extLst>
              <a:ext uri="{FF2B5EF4-FFF2-40B4-BE49-F238E27FC236}">
                <a16:creationId xmlns:a16="http://schemas.microsoft.com/office/drawing/2014/main" id="{95FDE8FC-B94C-64FA-9C1E-0B941B5CC945}"/>
              </a:ext>
            </a:extLst>
          </p:cNvPr>
          <p:cNvSpPr txBox="1"/>
          <p:nvPr/>
        </p:nvSpPr>
        <p:spPr>
          <a:xfrm>
            <a:off x="769555" y="455993"/>
            <a:ext cx="10655521" cy="430887"/>
          </a:xfrm>
          <a:prstGeom prst="rect">
            <a:avLst/>
          </a:prstGeom>
          <a:noFill/>
        </p:spPr>
        <p:txBody>
          <a:bodyPr wrap="square" lIns="0" tIns="0" rIns="0" bIns="0" rtlCol="0" anchor="t">
            <a:spAutoFit/>
          </a:bodyPr>
          <a:lstStyle/>
          <a:p>
            <a:pPr>
              <a:defRPr/>
            </a:pPr>
            <a:r>
              <a:rPr lang="nl-NL" sz="2800" b="1" dirty="0">
                <a:solidFill>
                  <a:srgbClr val="0073CF"/>
                </a:solidFill>
                <a:latin typeface="Open Sans"/>
                <a:ea typeface="Open Sans"/>
                <a:cs typeface="Open Sans"/>
              </a:rPr>
              <a:t>ZorgDomein </a:t>
            </a:r>
            <a:r>
              <a:rPr kumimoji="0" lang="nl-NL" sz="2800" i="0" u="none" strike="noStrike" kern="1200" cap="none" spc="0" normalizeH="0" baseline="0" noProof="0" dirty="0">
                <a:ln>
                  <a:noFill/>
                </a:ln>
                <a:solidFill>
                  <a:srgbClr val="0073CF"/>
                </a:solidFill>
                <a:effectLst/>
                <a:uLnTx/>
                <a:uFillTx/>
                <a:latin typeface="Open Sans"/>
                <a:ea typeface="Open Sans"/>
                <a:cs typeface="Open Sans"/>
              </a:rPr>
              <a:t>|</a:t>
            </a:r>
            <a:r>
              <a:rPr kumimoji="0" lang="nl-NL" sz="2800" b="0" i="0" u="none" strike="noStrike" kern="1200" cap="none" spc="0" normalizeH="0" baseline="0" noProof="0" dirty="0">
                <a:ln>
                  <a:noFill/>
                </a:ln>
                <a:solidFill>
                  <a:srgbClr val="0073CF"/>
                </a:solidFill>
                <a:effectLst/>
                <a:uLnTx/>
                <a:uFillTx/>
                <a:latin typeface="Open Sans"/>
                <a:ea typeface="Open Sans"/>
                <a:cs typeface="Open Sans"/>
              </a:rPr>
              <a:t> </a:t>
            </a:r>
            <a:r>
              <a:rPr lang="nl-NL" sz="2800" dirty="0">
                <a:solidFill>
                  <a:srgbClr val="0073CF"/>
                </a:solidFill>
                <a:latin typeface="Open Sans"/>
                <a:ea typeface="Open Sans"/>
                <a:cs typeface="Open Sans"/>
              </a:rPr>
              <a:t>Meer dan alleen verwijzen</a:t>
            </a:r>
            <a:endParaRPr lang="nl-NL" sz="2800" b="0" i="0" u="none" strike="noStrike" kern="1200" cap="none" spc="0" normalizeH="0" baseline="0" noProof="0" dirty="0">
              <a:ln>
                <a:noFill/>
              </a:ln>
              <a:solidFill>
                <a:srgbClr val="0073CF"/>
              </a:solidFill>
              <a:effectLst/>
              <a:uLnTx/>
              <a:uFillTx/>
              <a:latin typeface="Open Sans" pitchFamily="2" charset="0"/>
              <a:ea typeface="Open Sans" pitchFamily="2" charset="0"/>
              <a:cs typeface="Open Sans" pitchFamily="2" charset="0"/>
            </a:endParaRPr>
          </a:p>
        </p:txBody>
      </p:sp>
      <p:sp>
        <p:nvSpPr>
          <p:cNvPr id="5" name="Tijdelijke aanduiding voor tekst 6">
            <a:extLst>
              <a:ext uri="{FF2B5EF4-FFF2-40B4-BE49-F238E27FC236}">
                <a16:creationId xmlns:a16="http://schemas.microsoft.com/office/drawing/2014/main" id="{FC98EC40-BC31-C5DA-04B4-1E0883750301}"/>
              </a:ext>
            </a:extLst>
          </p:cNvPr>
          <p:cNvSpPr>
            <a:spLocks noGrp="1"/>
          </p:cNvSpPr>
          <p:nvPr>
            <p:ph type="body" sz="quarter" idx="14"/>
          </p:nvPr>
        </p:nvSpPr>
        <p:spPr>
          <a:xfrm>
            <a:off x="11279160" y="5530722"/>
            <a:ext cx="410400" cy="626400"/>
          </a:xfrm>
        </p:spPr>
        <p:txBody>
          <a:bodyPr/>
          <a:lstStyle/>
          <a:p>
            <a:endParaRPr lang="nl-NL"/>
          </a:p>
        </p:txBody>
      </p:sp>
      <p:pic>
        <p:nvPicPr>
          <p:cNvPr id="10" name="Afbeelding 9" descr="Afbeelding met tekst, schermopname, Lettertype, nummer&#10;&#10;Door AI gegenereerde inhoud is mogelijk onjuist.">
            <a:extLst>
              <a:ext uri="{FF2B5EF4-FFF2-40B4-BE49-F238E27FC236}">
                <a16:creationId xmlns:a16="http://schemas.microsoft.com/office/drawing/2014/main" id="{EA5A8754-D813-C647-5FE5-59BFB73C1124}"/>
              </a:ext>
            </a:extLst>
          </p:cNvPr>
          <p:cNvPicPr>
            <a:picLocks noChangeAspect="1"/>
          </p:cNvPicPr>
          <p:nvPr/>
        </p:nvPicPr>
        <p:blipFill>
          <a:blip r:embed="rId2">
            <a:extLst>
              <a:ext uri="{28A0092B-C50C-407E-A947-70E740481C1C}">
                <a14:useLocalDpi xmlns:a14="http://schemas.microsoft.com/office/drawing/2010/main" val="0"/>
              </a:ext>
            </a:extLst>
          </a:blip>
          <a:srcRect l="15806" t="17205" r="12903" b="21147"/>
          <a:stretch/>
        </p:blipFill>
        <p:spPr>
          <a:xfrm>
            <a:off x="580104" y="1215122"/>
            <a:ext cx="10284541" cy="5002662"/>
          </a:xfrm>
          <a:prstGeom prst="rect">
            <a:avLst/>
          </a:prstGeom>
        </p:spPr>
      </p:pic>
    </p:spTree>
    <p:extLst>
      <p:ext uri="{BB962C8B-B14F-4D97-AF65-F5344CB8AC3E}">
        <p14:creationId xmlns:p14="http://schemas.microsoft.com/office/powerpoint/2010/main" val="2099355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nlinemedia 5" title="Effectieve netwerkzorg met Boards">
            <a:hlinkClick r:id="" action="ppaction://media"/>
            <a:extLst>
              <a:ext uri="{FF2B5EF4-FFF2-40B4-BE49-F238E27FC236}">
                <a16:creationId xmlns:a16="http://schemas.microsoft.com/office/drawing/2014/main" id="{C0BB763C-7CD0-2A16-7463-96BF3C543726}"/>
              </a:ext>
            </a:extLst>
          </p:cNvPr>
          <p:cNvPicPr>
            <a:picLocks noGrp="1" noRot="1" noChangeAspect="1"/>
          </p:cNvPicPr>
          <p:nvPr>
            <p:ph idx="1"/>
            <a:videoFile r:link="rId1"/>
          </p:nvPr>
        </p:nvPicPr>
        <p:blipFill>
          <a:blip r:embed="rId3"/>
          <a:stretch>
            <a:fillRect/>
          </a:stretch>
        </p:blipFill>
        <p:spPr>
          <a:xfrm>
            <a:off x="2732904" y="1912917"/>
            <a:ext cx="6421981" cy="3617805"/>
          </a:xfrm>
          <a:prstGeom prst="rect">
            <a:avLst/>
          </a:prstGeom>
        </p:spPr>
      </p:pic>
      <p:sp>
        <p:nvSpPr>
          <p:cNvPr id="3" name="Tijdelijke aanduiding voor dianummer 2">
            <a:extLst>
              <a:ext uri="{FF2B5EF4-FFF2-40B4-BE49-F238E27FC236}">
                <a16:creationId xmlns:a16="http://schemas.microsoft.com/office/drawing/2014/main" id="{851BCD17-A9D1-06E3-4A26-1F4E81A18BBF}"/>
              </a:ext>
            </a:extLst>
          </p:cNvPr>
          <p:cNvSpPr>
            <a:spLocks noGrp="1"/>
          </p:cNvSpPr>
          <p:nvPr>
            <p:ph type="sldNum" sz="quarter" idx="12"/>
          </p:nvPr>
        </p:nvSpPr>
        <p:spPr/>
        <p:txBody>
          <a:bodyPr/>
          <a:lstStyle/>
          <a:p>
            <a:fld id="{8EA91717-1692-47AE-A9A4-BF7A145E3432}" type="slidenum">
              <a:rPr lang="nl-NL" smtClean="0"/>
              <a:pPr/>
              <a:t>8</a:t>
            </a:fld>
            <a:endParaRPr lang="nl-NL"/>
          </a:p>
        </p:txBody>
      </p:sp>
      <p:sp>
        <p:nvSpPr>
          <p:cNvPr id="4" name="Tijdelijke aanduiding voor tekst 3">
            <a:extLst>
              <a:ext uri="{FF2B5EF4-FFF2-40B4-BE49-F238E27FC236}">
                <a16:creationId xmlns:a16="http://schemas.microsoft.com/office/drawing/2014/main" id="{0EDA4D53-6446-090D-AEC8-E1FFE7E6BBB5}"/>
              </a:ext>
            </a:extLst>
          </p:cNvPr>
          <p:cNvSpPr>
            <a:spLocks noGrp="1"/>
          </p:cNvSpPr>
          <p:nvPr>
            <p:ph type="body" sz="quarter" idx="14"/>
          </p:nvPr>
        </p:nvSpPr>
        <p:spPr/>
        <p:txBody>
          <a:bodyPr/>
          <a:lstStyle/>
          <a:p>
            <a:endParaRPr lang="nl-NL"/>
          </a:p>
        </p:txBody>
      </p:sp>
      <p:sp>
        <p:nvSpPr>
          <p:cNvPr id="7" name="Tekstvak 6">
            <a:extLst>
              <a:ext uri="{FF2B5EF4-FFF2-40B4-BE49-F238E27FC236}">
                <a16:creationId xmlns:a16="http://schemas.microsoft.com/office/drawing/2014/main" id="{F5BBBAAE-23EF-916B-6519-F2EFBF7B173B}"/>
              </a:ext>
            </a:extLst>
          </p:cNvPr>
          <p:cNvSpPr txBox="1"/>
          <p:nvPr/>
        </p:nvSpPr>
        <p:spPr>
          <a:xfrm>
            <a:off x="768239" y="476582"/>
            <a:ext cx="11160004" cy="430887"/>
          </a:xfrm>
          <a:prstGeom prst="rect">
            <a:avLst/>
          </a:prstGeom>
          <a:noFill/>
        </p:spPr>
        <p:txBody>
          <a:bodyPr wrap="square" lIns="0" tIns="0" rIns="0" bIns="0" rtlCol="0" anchor="t">
            <a:spAutoFit/>
          </a:bodyPr>
          <a:lstStyle/>
          <a:p>
            <a:pPr>
              <a:defRPr/>
            </a:pPr>
            <a:r>
              <a:rPr lang="nl-NL" sz="2800" b="1" dirty="0">
                <a:solidFill>
                  <a:srgbClr val="0073CF"/>
                </a:solidFill>
                <a:latin typeface="Open Sans"/>
                <a:ea typeface="Open Sans"/>
                <a:cs typeface="Open Sans"/>
              </a:rPr>
              <a:t>ZorgDomein </a:t>
            </a:r>
            <a:r>
              <a:rPr kumimoji="0" lang="nl-NL" sz="2800" i="0" u="none" strike="noStrike" kern="1200" cap="none" spc="0" normalizeH="0" baseline="0" noProof="0" dirty="0">
                <a:ln>
                  <a:noFill/>
                </a:ln>
                <a:solidFill>
                  <a:srgbClr val="0073CF"/>
                </a:solidFill>
                <a:effectLst/>
                <a:uLnTx/>
                <a:uFillTx/>
                <a:latin typeface="Open Sans"/>
                <a:ea typeface="Open Sans"/>
                <a:cs typeface="Open Sans"/>
              </a:rPr>
              <a:t>|</a:t>
            </a:r>
            <a:r>
              <a:rPr kumimoji="0" lang="nl-NL" sz="2800" b="0" i="0" u="none" strike="noStrike" kern="1200" cap="none" spc="0" normalizeH="0" baseline="0" noProof="0" dirty="0">
                <a:ln>
                  <a:noFill/>
                </a:ln>
                <a:solidFill>
                  <a:srgbClr val="0073CF"/>
                </a:solidFill>
                <a:effectLst/>
                <a:uLnTx/>
                <a:uFillTx/>
                <a:latin typeface="Open Sans"/>
                <a:ea typeface="Open Sans"/>
                <a:cs typeface="Open Sans"/>
              </a:rPr>
              <a:t> </a:t>
            </a:r>
            <a:r>
              <a:rPr lang="nl-NL" sz="2800" dirty="0">
                <a:solidFill>
                  <a:srgbClr val="0073CF"/>
                </a:solidFill>
                <a:latin typeface="Open Sans"/>
                <a:ea typeface="Open Sans"/>
                <a:cs typeface="Open Sans"/>
              </a:rPr>
              <a:t>Meer dan alleen verwijzen | Netwerkzorg &amp; Boards</a:t>
            </a:r>
            <a:endParaRPr lang="nl-NL" sz="2800" b="0" i="0" u="none" strike="noStrike" kern="1200" cap="none" spc="0" normalizeH="0" baseline="0" noProof="0" dirty="0">
              <a:ln>
                <a:noFill/>
              </a:ln>
              <a:solidFill>
                <a:srgbClr val="0073CF"/>
              </a:solidFill>
              <a:effectLst/>
              <a:uLnTx/>
              <a:uFillTx/>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882537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767C72BD-0344-9368-FA30-A98196DA4B2F}"/>
              </a:ext>
            </a:extLst>
          </p:cNvPr>
          <p:cNvSpPr>
            <a:spLocks noGrp="1"/>
          </p:cNvSpPr>
          <p:nvPr>
            <p:ph type="sldNum" sz="quarter" idx="12"/>
          </p:nvPr>
        </p:nvSpPr>
        <p:spPr/>
        <p:txBody>
          <a:bodyPr/>
          <a:lstStyle/>
          <a:p>
            <a:fld id="{FB9E0F17-2DC4-4F58-B089-7DCF30E2FF61}" type="slidenum">
              <a:rPr lang="nl-NL" smtClean="0"/>
              <a:t>9</a:t>
            </a:fld>
            <a:endParaRPr lang="nl-NL"/>
          </a:p>
        </p:txBody>
      </p:sp>
      <p:sp>
        <p:nvSpPr>
          <p:cNvPr id="6" name="Tijdelijke aanduiding voor tekst 5">
            <a:extLst>
              <a:ext uri="{FF2B5EF4-FFF2-40B4-BE49-F238E27FC236}">
                <a16:creationId xmlns:a16="http://schemas.microsoft.com/office/drawing/2014/main" id="{1AAAEEB5-8E6E-540E-313E-0F10DF9AC19D}"/>
              </a:ext>
            </a:extLst>
          </p:cNvPr>
          <p:cNvSpPr>
            <a:spLocks noGrp="1"/>
          </p:cNvSpPr>
          <p:nvPr>
            <p:ph type="body" sz="quarter" idx="14"/>
          </p:nvPr>
        </p:nvSpPr>
        <p:spPr/>
        <p:txBody>
          <a:bodyPr/>
          <a:lstStyle/>
          <a:p>
            <a:endParaRPr lang="nl-NL"/>
          </a:p>
        </p:txBody>
      </p:sp>
      <p:pic>
        <p:nvPicPr>
          <p:cNvPr id="12" name="Afbeelding 11" descr="Afbeelding met tekst, schermopname, Lettertype, diagram&#10;&#10;Door AI gegenereerde inhoud is mogelijk onjuist.">
            <a:extLst>
              <a:ext uri="{FF2B5EF4-FFF2-40B4-BE49-F238E27FC236}">
                <a16:creationId xmlns:a16="http://schemas.microsoft.com/office/drawing/2014/main" id="{6EDA11A3-6CE0-CA97-ACE2-B6BA5A2218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246850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_Zorgdome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orgDomein Blauw template">
  <a:themeElements>
    <a:clrScheme name="ZorgDomein Colours">
      <a:dk1>
        <a:srgbClr val="323332"/>
      </a:dk1>
      <a:lt1>
        <a:srgbClr val="F6F7F8"/>
      </a:lt1>
      <a:dk2>
        <a:srgbClr val="323332"/>
      </a:dk2>
      <a:lt2>
        <a:srgbClr val="767776"/>
      </a:lt2>
      <a:accent1>
        <a:srgbClr val="FF7700"/>
      </a:accent1>
      <a:accent2>
        <a:srgbClr val="0073CF"/>
      </a:accent2>
      <a:accent3>
        <a:srgbClr val="7B7B7B"/>
      </a:accent3>
      <a:accent4>
        <a:srgbClr val="F2F2F2"/>
      </a:accent4>
      <a:accent5>
        <a:srgbClr val="EDF6FD"/>
      </a:accent5>
      <a:accent6>
        <a:srgbClr val="C6C6C6"/>
      </a:accent6>
      <a:hlink>
        <a:srgbClr val="FF7700"/>
      </a:hlink>
      <a:folHlink>
        <a:srgbClr val="0073CF"/>
      </a:folHlink>
    </a:clrScheme>
    <a:fontScheme name="ZorgDomein2022">
      <a:majorFont>
        <a:latin typeface="Open Sans"/>
        <a:ea typeface=""/>
        <a:cs typeface=""/>
      </a:majorFont>
      <a:minorFont>
        <a:latin typeface="Open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ZD Oranje">
      <a:srgbClr val="FF7700"/>
    </a:custClr>
    <a:custClr name="ZD Helder Blauw">
      <a:srgbClr val="0073CF"/>
    </a:custClr>
    <a:custClr name="ZD Warm Grijs">
      <a:srgbClr val="9D8879"/>
    </a:custClr>
    <a:custClr name="Tekst Zwart">
      <a:srgbClr val="000000"/>
    </a:custClr>
    <a:custClr name="Tekst Wit">
      <a:srgbClr val="FFFFFF"/>
    </a:custClr>
    <a:custClr>
      <a:srgbClr val="FFFFFF"/>
    </a:custClr>
    <a:custClr>
      <a:srgbClr val="FFFFFF"/>
    </a:custClr>
    <a:custClr>
      <a:srgbClr val="FFFFFF"/>
    </a:custClr>
    <a:custClr>
      <a:srgbClr val="FFFFFF"/>
    </a:custClr>
    <a:custClr>
      <a:srgbClr val="FFFFFF"/>
    </a:custClr>
    <a:custClr name="ZD Oranje Tint">
      <a:srgbClr val="FDF3E8"/>
    </a:custClr>
    <a:custClr name="ZD Helder Blauw Tint">
      <a:srgbClr val="EDF6FD"/>
    </a:custClr>
    <a:custClr name="ZD Warm Grijs Tint">
      <a:srgbClr val="FAF3EF"/>
    </a:custClr>
    <a:custClr name="Licht Grijs">
      <a:srgbClr val="F2F2F2"/>
    </a:custClr>
    <a:custClr>
      <a:srgbClr val="FFFFFF"/>
    </a:custClr>
    <a:custClr>
      <a:srgbClr val="FFFFFF"/>
    </a:custClr>
    <a:custClr>
      <a:srgbClr val="FFFFFF"/>
    </a:custClr>
    <a:custClr>
      <a:srgbClr val="FFFFFF"/>
    </a:custClr>
    <a:custClr>
      <a:srgbClr val="FFFFFF"/>
    </a:custClr>
    <a:custClr>
      <a:srgbClr val="FFFFFF"/>
    </a:custClr>
    <a:custClr name="Cool Gray 9c">
      <a:srgbClr val="7B7B7B"/>
    </a:custClr>
    <a:custClr name="Cool Gray 3c">
      <a:srgbClr val="C6C6C6"/>
    </a:custClr>
    <a:custClr name="Cool Gray 1c">
      <a:srgbClr val="DFDFDF"/>
    </a:custClr>
  </a:custClrLst>
  <a:extLst>
    <a:ext uri="{05A4C25C-085E-4340-85A3-A5531E510DB2}">
      <thm15:themeFamily xmlns:thm15="http://schemas.microsoft.com/office/thememl/2012/main" name="ZorgDomein_Template_Master_20220509.potx" id="{C3B67C61-CA51-4103-A5D7-FE102EF89735}" vid="{6B4EFE89-6498-498E-90FB-063514F274B9}"/>
    </a:ext>
  </a:extLst>
</a:theme>
</file>

<file path=ppt/theme/theme3.xml><?xml version="1.0" encoding="utf-8"?>
<a:theme xmlns:a="http://schemas.openxmlformats.org/drawingml/2006/main" name="ZorgDomein Blauw template">
  <a:themeElements>
    <a:clrScheme name="ZorgDomein Colours">
      <a:dk1>
        <a:srgbClr val="323332"/>
      </a:dk1>
      <a:lt1>
        <a:srgbClr val="F6F7F8"/>
      </a:lt1>
      <a:dk2>
        <a:srgbClr val="323332"/>
      </a:dk2>
      <a:lt2>
        <a:srgbClr val="767776"/>
      </a:lt2>
      <a:accent1>
        <a:srgbClr val="FF7700"/>
      </a:accent1>
      <a:accent2>
        <a:srgbClr val="0073CF"/>
      </a:accent2>
      <a:accent3>
        <a:srgbClr val="7B7B7B"/>
      </a:accent3>
      <a:accent4>
        <a:srgbClr val="F2F2F2"/>
      </a:accent4>
      <a:accent5>
        <a:srgbClr val="EDF6FD"/>
      </a:accent5>
      <a:accent6>
        <a:srgbClr val="C6C6C6"/>
      </a:accent6>
      <a:hlink>
        <a:srgbClr val="FF7700"/>
      </a:hlink>
      <a:folHlink>
        <a:srgbClr val="0073CF"/>
      </a:folHlink>
    </a:clrScheme>
    <a:fontScheme name="ZorgDomein2022">
      <a:majorFont>
        <a:latin typeface="Open Sans"/>
        <a:ea typeface=""/>
        <a:cs typeface=""/>
      </a:majorFont>
      <a:minorFont>
        <a:latin typeface="Open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ZD Oranje">
      <a:srgbClr val="FF7700"/>
    </a:custClr>
    <a:custClr name="ZD Helder Blauw">
      <a:srgbClr val="0073CF"/>
    </a:custClr>
    <a:custClr name="ZD Warm Grijs">
      <a:srgbClr val="9D8879"/>
    </a:custClr>
    <a:custClr name="Tekst Zwart">
      <a:srgbClr val="000000"/>
    </a:custClr>
    <a:custClr name="Tekst Wit">
      <a:srgbClr val="FFFFFF"/>
    </a:custClr>
    <a:custClr>
      <a:srgbClr val="FFFFFF"/>
    </a:custClr>
    <a:custClr>
      <a:srgbClr val="FFFFFF"/>
    </a:custClr>
    <a:custClr>
      <a:srgbClr val="FFFFFF"/>
    </a:custClr>
    <a:custClr>
      <a:srgbClr val="FFFFFF"/>
    </a:custClr>
    <a:custClr>
      <a:srgbClr val="FFFFFF"/>
    </a:custClr>
    <a:custClr name="ZD Oranje Tint">
      <a:srgbClr val="FDF3E8"/>
    </a:custClr>
    <a:custClr name="ZD Helder Blauw Tint">
      <a:srgbClr val="EDF6FD"/>
    </a:custClr>
    <a:custClr name="ZD Warm Grijs Tint">
      <a:srgbClr val="FAF3EF"/>
    </a:custClr>
    <a:custClr name="Licht Grijs">
      <a:srgbClr val="F2F2F2"/>
    </a:custClr>
    <a:custClr>
      <a:srgbClr val="FFFFFF"/>
    </a:custClr>
    <a:custClr>
      <a:srgbClr val="FFFFFF"/>
    </a:custClr>
    <a:custClr>
      <a:srgbClr val="FFFFFF"/>
    </a:custClr>
    <a:custClr>
      <a:srgbClr val="FFFFFF"/>
    </a:custClr>
    <a:custClr>
      <a:srgbClr val="FFFFFF"/>
    </a:custClr>
    <a:custClr>
      <a:srgbClr val="FFFFFF"/>
    </a:custClr>
    <a:custClr name="Cool Gray 9c">
      <a:srgbClr val="7B7B7B"/>
    </a:custClr>
    <a:custClr name="Cool Gray 3c">
      <a:srgbClr val="C6C6C6"/>
    </a:custClr>
    <a:custClr name="Cool Gray 1c">
      <a:srgbClr val="DFDFDF"/>
    </a:custClr>
  </a:custClrLst>
  <a:extLst>
    <a:ext uri="{05A4C25C-085E-4340-85A3-A5531E510DB2}">
      <thm15:themeFamily xmlns:thm15="http://schemas.microsoft.com/office/thememl/2012/main" name="ZorgDomein_Template_Master_20220215v2.potx" id="{A82AF72B-6C5C-45FA-9B68-F2AEDDCC4261}" vid="{505017F8-A63B-4FB4-AB21-EB347FE36FCD}"/>
    </a:ext>
  </a:extLst>
</a:theme>
</file>

<file path=ppt/theme/theme4.xml><?xml version="1.0" encoding="utf-8"?>
<a:theme xmlns:a="http://schemas.openxmlformats.org/drawingml/2006/main" name="3_ZorgDomein Beige template">
  <a:themeElements>
    <a:clrScheme name="ZorgDomein Colours">
      <a:dk1>
        <a:srgbClr val="323332"/>
      </a:dk1>
      <a:lt1>
        <a:srgbClr val="F6F7F8"/>
      </a:lt1>
      <a:dk2>
        <a:srgbClr val="323332"/>
      </a:dk2>
      <a:lt2>
        <a:srgbClr val="767776"/>
      </a:lt2>
      <a:accent1>
        <a:srgbClr val="FF7700"/>
      </a:accent1>
      <a:accent2>
        <a:srgbClr val="0073CF"/>
      </a:accent2>
      <a:accent3>
        <a:srgbClr val="7B7B7B"/>
      </a:accent3>
      <a:accent4>
        <a:srgbClr val="F2F2F2"/>
      </a:accent4>
      <a:accent5>
        <a:srgbClr val="EDF6FD"/>
      </a:accent5>
      <a:accent6>
        <a:srgbClr val="C6C6C6"/>
      </a:accent6>
      <a:hlink>
        <a:srgbClr val="FF7700"/>
      </a:hlink>
      <a:folHlink>
        <a:srgbClr val="0073CF"/>
      </a:folHlink>
    </a:clrScheme>
    <a:fontScheme name="ZorgDomein2022">
      <a:majorFont>
        <a:latin typeface="Open Sans"/>
        <a:ea typeface=""/>
        <a:cs typeface=""/>
      </a:majorFont>
      <a:minorFont>
        <a:latin typeface="Open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ZD Oranje">
      <a:srgbClr val="FF7700"/>
    </a:custClr>
    <a:custClr name="ZD Helder Blauw">
      <a:srgbClr val="0073CF"/>
    </a:custClr>
    <a:custClr name="ZD Warm Grijs">
      <a:srgbClr val="9D8879"/>
    </a:custClr>
    <a:custClr name="Tekst Zwart">
      <a:srgbClr val="000000"/>
    </a:custClr>
    <a:custClr name="Tekst Wit">
      <a:srgbClr val="FFFFFF"/>
    </a:custClr>
    <a:custClr>
      <a:srgbClr val="FFFFFF"/>
    </a:custClr>
    <a:custClr>
      <a:srgbClr val="FFFFFF"/>
    </a:custClr>
    <a:custClr>
      <a:srgbClr val="FFFFFF"/>
    </a:custClr>
    <a:custClr>
      <a:srgbClr val="FFFFFF"/>
    </a:custClr>
    <a:custClr>
      <a:srgbClr val="FFFFFF"/>
    </a:custClr>
    <a:custClr name="ZD Oranje Tint">
      <a:srgbClr val="FDF3E8"/>
    </a:custClr>
    <a:custClr name="ZD Helder Blauw Tint">
      <a:srgbClr val="EDF6FD"/>
    </a:custClr>
    <a:custClr name="ZD Warm Grijs Tint">
      <a:srgbClr val="FAF3EF"/>
    </a:custClr>
    <a:custClr name="Licht Grijs">
      <a:srgbClr val="F2F2F2"/>
    </a:custClr>
    <a:custClr>
      <a:srgbClr val="FFFFFF"/>
    </a:custClr>
    <a:custClr>
      <a:srgbClr val="FFFFFF"/>
    </a:custClr>
    <a:custClr>
      <a:srgbClr val="FFFFFF"/>
    </a:custClr>
    <a:custClr>
      <a:srgbClr val="FFFFFF"/>
    </a:custClr>
    <a:custClr>
      <a:srgbClr val="FFFFFF"/>
    </a:custClr>
    <a:custClr>
      <a:srgbClr val="FFFFFF"/>
    </a:custClr>
    <a:custClr name="Cool Gray 9c">
      <a:srgbClr val="7B7B7B"/>
    </a:custClr>
    <a:custClr name="Cool Gray 3c">
      <a:srgbClr val="C6C6C6"/>
    </a:custClr>
    <a:custClr name="Cool Gray 1c">
      <a:srgbClr val="DFDFDF"/>
    </a:custClr>
  </a:custClrLst>
  <a:extLst>
    <a:ext uri="{05A4C25C-085E-4340-85A3-A5531E510DB2}">
      <thm15:themeFamily xmlns:thm15="http://schemas.microsoft.com/office/thememl/2012/main" name="ZorgDomein_Template_Master_20220509.potx" id="{C3B67C61-CA51-4103-A5D7-FE102EF89735}" vid="{C2DE10D7-FBED-4A0C-93FD-60C64FC50B27}"/>
    </a:ext>
  </a:extLst>
</a:theme>
</file>

<file path=ppt/theme/theme5.xml><?xml version="1.0" encoding="utf-8"?>
<a:theme xmlns:a="http://schemas.openxmlformats.org/drawingml/2006/main" name="5_ZorgDomein Blauw template">
  <a:themeElements>
    <a:clrScheme name="ZorgDomein Colours">
      <a:dk1>
        <a:srgbClr val="323332"/>
      </a:dk1>
      <a:lt1>
        <a:srgbClr val="F6F7F8"/>
      </a:lt1>
      <a:dk2>
        <a:srgbClr val="323332"/>
      </a:dk2>
      <a:lt2>
        <a:srgbClr val="767776"/>
      </a:lt2>
      <a:accent1>
        <a:srgbClr val="FF7700"/>
      </a:accent1>
      <a:accent2>
        <a:srgbClr val="0073CF"/>
      </a:accent2>
      <a:accent3>
        <a:srgbClr val="7B7B7B"/>
      </a:accent3>
      <a:accent4>
        <a:srgbClr val="F2F2F2"/>
      </a:accent4>
      <a:accent5>
        <a:srgbClr val="EDF6FD"/>
      </a:accent5>
      <a:accent6>
        <a:srgbClr val="C6C6C6"/>
      </a:accent6>
      <a:hlink>
        <a:srgbClr val="FF7700"/>
      </a:hlink>
      <a:folHlink>
        <a:srgbClr val="0073CF"/>
      </a:folHlink>
    </a:clrScheme>
    <a:fontScheme name="ZorgDomein2022">
      <a:majorFont>
        <a:latin typeface="Open Sans"/>
        <a:ea typeface=""/>
        <a:cs typeface=""/>
      </a:majorFont>
      <a:minorFont>
        <a:latin typeface="Open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ZD Oranje">
      <a:srgbClr val="FF7700"/>
    </a:custClr>
    <a:custClr name="ZD Helder Blauw">
      <a:srgbClr val="0073CF"/>
    </a:custClr>
    <a:custClr name="ZD Warm Grijs">
      <a:srgbClr val="9D8879"/>
    </a:custClr>
    <a:custClr name="Tekst Zwart">
      <a:srgbClr val="000000"/>
    </a:custClr>
    <a:custClr name="Tekst Wit">
      <a:srgbClr val="FFFFFF"/>
    </a:custClr>
    <a:custClr>
      <a:srgbClr val="FFFFFF"/>
    </a:custClr>
    <a:custClr>
      <a:srgbClr val="FFFFFF"/>
    </a:custClr>
    <a:custClr>
      <a:srgbClr val="FFFFFF"/>
    </a:custClr>
    <a:custClr>
      <a:srgbClr val="FFFFFF"/>
    </a:custClr>
    <a:custClr>
      <a:srgbClr val="FFFFFF"/>
    </a:custClr>
    <a:custClr name="ZD Oranje Tint">
      <a:srgbClr val="FDF3E8"/>
    </a:custClr>
    <a:custClr name="ZD Helder Blauw Tint">
      <a:srgbClr val="EDF6FD"/>
    </a:custClr>
    <a:custClr name="ZD Warm Grijs Tint">
      <a:srgbClr val="FAF3EF"/>
    </a:custClr>
    <a:custClr name="Licht Grijs">
      <a:srgbClr val="F2F2F2"/>
    </a:custClr>
    <a:custClr>
      <a:srgbClr val="FFFFFF"/>
    </a:custClr>
    <a:custClr>
      <a:srgbClr val="FFFFFF"/>
    </a:custClr>
    <a:custClr>
      <a:srgbClr val="FFFFFF"/>
    </a:custClr>
    <a:custClr>
      <a:srgbClr val="FFFFFF"/>
    </a:custClr>
    <a:custClr>
      <a:srgbClr val="FFFFFF"/>
    </a:custClr>
    <a:custClr>
      <a:srgbClr val="FFFFFF"/>
    </a:custClr>
    <a:custClr name="Cool Gray 9c">
      <a:srgbClr val="7B7B7B"/>
    </a:custClr>
    <a:custClr name="Cool Gray 3c">
      <a:srgbClr val="C6C6C6"/>
    </a:custClr>
    <a:custClr name="Cool Gray 1c">
      <a:srgbClr val="DFDFDF"/>
    </a:custClr>
  </a:custClrLst>
  <a:extLst>
    <a:ext uri="{05A4C25C-085E-4340-85A3-A5531E510DB2}">
      <thm15:themeFamily xmlns:thm15="http://schemas.microsoft.com/office/thememl/2012/main" name="ZorgDomein_Template_Master_20220509.potx" id="{C3B67C61-CA51-4103-A5D7-FE102EF89735}" vid="{6B4EFE89-6498-498E-90FB-063514F274B9}"/>
    </a:ext>
  </a:extLst>
</a:theme>
</file>

<file path=ppt/theme/theme6.xml><?xml version="1.0" encoding="utf-8"?>
<a:theme xmlns:a="http://schemas.openxmlformats.org/drawingml/2006/main" name="2_Zorgdome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e103e3b7-3ddd-4867-9952-a8c002e96c65">
      <Terms xmlns="http://schemas.microsoft.com/office/infopath/2007/PartnerControls"/>
    </lcf76f155ced4ddcb4097134ff3c332f>
    <TaxCatchAll xmlns="65a6d18f-9f4e-458c-9931-092d6f088fad" xsi:nil="true"/>
    <SharedWithUsers xmlns="65a6d18f-9f4e-458c-9931-092d6f088fad">
      <UserInfo>
        <DisplayName>Marijke van Veenen</DisplayName>
        <AccountId>1255</AccountId>
        <AccountType/>
      </UserInfo>
      <UserInfo>
        <DisplayName>Remco Armee</DisplayName>
        <AccountId>276</AccountId>
        <AccountType/>
      </UserInfo>
      <UserInfo>
        <DisplayName>Bart van der Weerd</DisplayName>
        <AccountId>1201</AccountId>
        <AccountType/>
      </UserInfo>
      <UserInfo>
        <DisplayName>Lieke Resink</DisplayName>
        <AccountId>48</AccountId>
        <AccountType/>
      </UserInfo>
      <UserInfo>
        <DisplayName>Lotte Kraak</DisplayName>
        <AccountId>682</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901EF119C8C64CB1936EF11046811A" ma:contentTypeVersion="21" ma:contentTypeDescription="Een nieuw document maken." ma:contentTypeScope="" ma:versionID="d18989e30ff1b6230b0e543ff8411956">
  <xsd:schema xmlns:xsd="http://www.w3.org/2001/XMLSchema" xmlns:xs="http://www.w3.org/2001/XMLSchema" xmlns:p="http://schemas.microsoft.com/office/2006/metadata/properties" xmlns:ns1="http://schemas.microsoft.com/sharepoint/v3" xmlns:ns2="e103e3b7-3ddd-4867-9952-a8c002e96c65" xmlns:ns3="65a6d18f-9f4e-458c-9931-092d6f088fad" targetNamespace="http://schemas.microsoft.com/office/2006/metadata/properties" ma:root="true" ma:fieldsID="b9f0ad094c003190bc4fa5b46d9b8547" ns1:_="" ns2:_="" ns3:_="">
    <xsd:import namespace="http://schemas.microsoft.com/sharepoint/v3"/>
    <xsd:import namespace="e103e3b7-3ddd-4867-9952-a8c002e96c65"/>
    <xsd:import namespace="65a6d18f-9f4e-458c-9931-092d6f088fa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1:_ip_UnifiedCompliancePolicyProperties" minOccurs="0"/>
                <xsd:element ref="ns1:_ip_UnifiedCompliancePolicyUIAction"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Eigenschappen van het geïntegreerd beleid voor naleving" ma:hidden="true" ma:internalName="_ip_UnifiedCompliancePolicyProperties">
      <xsd:simpleType>
        <xsd:restriction base="dms:Note"/>
      </xsd:simpleType>
    </xsd:element>
    <xsd:element name="_ip_UnifiedCompliancePolicyUIAction" ma:index="21" nillable="true" ma:displayName="Actie van de gebruikersinterface van het geïntegreerd beleid voor naleving"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103e3b7-3ddd-4867-9952-a8c002e96c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DateTaken" ma:index="11" nillable="true" ma:displayName="MediaServiceDateTaken" ma:hidden="true" ma:internalName="MediaServiceDateTaken"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Afbeeldingtags" ma:readOnly="false" ma:fieldId="{5cf76f15-5ced-4ddc-b409-7134ff3c332f}" ma:taxonomyMulti="true" ma:sspId="9538b31b-003b-42bc-afaf-af50326d94f8"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5a6d18f-9f4e-458c-9931-092d6f088fad" elementFormDefault="qualified">
    <xsd:import namespace="http://schemas.microsoft.com/office/2006/documentManagement/types"/>
    <xsd:import namespace="http://schemas.microsoft.com/office/infopath/2007/PartnerControls"/>
    <xsd:element name="SharedWithUsers" ma:index="13"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Gedeeld met details" ma:internalName="SharedWithDetails" ma:readOnly="true">
      <xsd:simpleType>
        <xsd:restriction base="dms:Note">
          <xsd:maxLength value="255"/>
        </xsd:restriction>
      </xsd:simpleType>
    </xsd:element>
    <xsd:element name="TaxCatchAll" ma:index="24" nillable="true" ma:displayName="Taxonomy Catch All Column" ma:hidden="true" ma:list="{880f54bd-7f7c-4621-add5-0eb332e911bc}" ma:internalName="TaxCatchAll" ma:showField="CatchAllData" ma:web="65a6d18f-9f4e-458c-9931-092d6f088fa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D5C37F5-A7F9-466C-BF46-CE2C7FE201F1}">
  <ds:schemaRefs>
    <ds:schemaRef ds:uri="http://schemas.microsoft.com/sharepoint/v3/contenttype/forms"/>
  </ds:schemaRefs>
</ds:datastoreItem>
</file>

<file path=customXml/itemProps2.xml><?xml version="1.0" encoding="utf-8"?>
<ds:datastoreItem xmlns:ds="http://schemas.openxmlformats.org/officeDocument/2006/customXml" ds:itemID="{C575FDEA-5F2C-4653-AFF4-CF64F2BC88AA}">
  <ds:schemaRefs>
    <ds:schemaRef ds:uri="65a6d18f-9f4e-458c-9931-092d6f088fad"/>
    <ds:schemaRef ds:uri="8ea9dff7-759a-4bcd-adaf-4faae0e1245e"/>
    <ds:schemaRef ds:uri="b077d68e-8c77-42a7-bd5f-4e8b89d979a2"/>
    <ds:schemaRef ds:uri="e103e3b7-3ddd-4867-9952-a8c002e96c65"/>
    <ds:schemaRef ds:uri="http://schemas.microsoft.com/office/2006/metadata/properties"/>
    <ds:schemaRef ds:uri="http://schemas.microsoft.com/office/infopath/2007/PartnerControls"/>
    <ds:schemaRef ds:uri="http://schemas.microsoft.com/sharepoint/v3"/>
  </ds:schemaRefs>
</ds:datastoreItem>
</file>

<file path=customXml/itemProps3.xml><?xml version="1.0" encoding="utf-8"?>
<ds:datastoreItem xmlns:ds="http://schemas.openxmlformats.org/officeDocument/2006/customXml" ds:itemID="{97E2931B-D8E1-49D4-90E6-5523C272EC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103e3b7-3ddd-4867-9952-a8c002e96c65"/>
    <ds:schemaRef ds:uri="65a6d18f-9f4e-458c-9931-092d6f088fa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22</TotalTime>
  <Words>823</Words>
  <Application>Microsoft Office PowerPoint</Application>
  <PresentationFormat>Breedbeeld</PresentationFormat>
  <Paragraphs>105</Paragraphs>
  <Slides>13</Slides>
  <Notes>0</Notes>
  <HiddenSlides>0</HiddenSlides>
  <MMClips>2</MMClips>
  <ScaleCrop>false</ScaleCrop>
  <HeadingPairs>
    <vt:vector size="8" baseType="variant">
      <vt:variant>
        <vt:lpstr>Gebruikte lettertypen</vt:lpstr>
      </vt:variant>
      <vt:variant>
        <vt:i4>9</vt:i4>
      </vt:variant>
      <vt:variant>
        <vt:lpstr>Thema</vt:lpstr>
      </vt:variant>
      <vt:variant>
        <vt:i4>6</vt:i4>
      </vt:variant>
      <vt:variant>
        <vt:lpstr>Ingesloten OLE-bronprogramma's</vt:lpstr>
      </vt:variant>
      <vt:variant>
        <vt:i4>1</vt:i4>
      </vt:variant>
      <vt:variant>
        <vt:lpstr>Diatitels</vt:lpstr>
      </vt:variant>
      <vt:variant>
        <vt:i4>13</vt:i4>
      </vt:variant>
    </vt:vector>
  </HeadingPairs>
  <TitlesOfParts>
    <vt:vector size="29" baseType="lpstr">
      <vt:lpstr>Arial</vt:lpstr>
      <vt:lpstr>Avenir Next</vt:lpstr>
      <vt:lpstr>Calibri</vt:lpstr>
      <vt:lpstr>Open Sans</vt:lpstr>
      <vt:lpstr>Open Sans Light</vt:lpstr>
      <vt:lpstr>Open Sans Light </vt:lpstr>
      <vt:lpstr>Open Sans SemiBold</vt:lpstr>
      <vt:lpstr>Open Sans SemiBold</vt:lpstr>
      <vt:lpstr>Rajdhani Medium</vt:lpstr>
      <vt:lpstr>1_Zorgdomein</vt:lpstr>
      <vt:lpstr>1_ZorgDomein Blauw template</vt:lpstr>
      <vt:lpstr>ZorgDomein Blauw template</vt:lpstr>
      <vt:lpstr>3_ZorgDomein Beige template</vt:lpstr>
      <vt:lpstr>5_ZorgDomein Blauw template</vt:lpstr>
      <vt:lpstr>2_Zorgdomein</vt:lpstr>
      <vt:lpstr>think-cell Slide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     Partners in IT</vt:lpstr>
      <vt:lpstr>      Partners in het zorgveld</vt:lpstr>
      <vt:lpstr>Maatschappelijke organisaties &amp; ZorgDomein</vt:lpstr>
      <vt:lpstr>PowerPoint-presentatie</vt:lpstr>
    </vt:vector>
  </TitlesOfParts>
  <Company>ZorgDomein Nederland BV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Lieke Resink-Van Heeringen</dc:creator>
  <cp:lastModifiedBy>Fleur van Tellingen</cp:lastModifiedBy>
  <cp:revision>2</cp:revision>
  <dcterms:created xsi:type="dcterms:W3CDTF">2023-05-15T08:13:08Z</dcterms:created>
  <dcterms:modified xsi:type="dcterms:W3CDTF">2025-10-20T09:39:57Z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0x010100BC901EF119C8C64CB1936EF11046811A</vt:lpwstr>
  </property>
  <property fmtid="{D5CDD505-2E9C-101B-9397-08002B2CF9AE}" pid="3" name="MediaServiceImageTags">
    <vt:lpwstr/>
  </property>
</Properties>
</file>